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Lst>
  <p:notesMasterIdLst>
    <p:notesMasterId r:id="rId17"/>
  </p:notesMasterIdLst>
  <p:sldIdLst>
    <p:sldId id="293" r:id="rId3"/>
    <p:sldId id="258" r:id="rId4"/>
    <p:sldId id="259" r:id="rId5"/>
    <p:sldId id="284" r:id="rId6"/>
    <p:sldId id="296" r:id="rId7"/>
    <p:sldId id="287" r:id="rId8"/>
    <p:sldId id="289" r:id="rId9"/>
    <p:sldId id="291" r:id="rId10"/>
    <p:sldId id="281" r:id="rId11"/>
    <p:sldId id="292" r:id="rId12"/>
    <p:sldId id="294" r:id="rId13"/>
    <p:sldId id="297" r:id="rId14"/>
    <p:sldId id="295" r:id="rId15"/>
    <p:sldId id="262" r:id="rId16"/>
  </p:sldIdLst>
  <p:sldSz cx="9144000" cy="5143500" type="screen16x9"/>
  <p:notesSz cx="6834188" cy="9979025"/>
  <p:embeddedFontLst>
    <p:embeddedFont>
      <p:font typeface="华文中宋" pitchFamily="2" charset="-122"/>
      <p:regular r:id="rId18"/>
    </p:embeddedFont>
    <p:embeddedFont>
      <p:font typeface="Calibri" pitchFamily="34" charset="0"/>
      <p:regular r:id="rId19"/>
      <p:bold r:id="rId20"/>
      <p:italic r:id="rId21"/>
      <p:boldItalic r:id="rId22"/>
    </p:embeddedFont>
    <p:embeddedFont>
      <p:font typeface="华文行楷" pitchFamily="2" charset="-122"/>
      <p:regular r:id="rId23"/>
    </p:embeddedFont>
    <p:embeddedFont>
      <p:font typeface="仿宋_GB2312" charset="-122"/>
      <p:regular r:id="rId24"/>
    </p:embeddedFont>
    <p:embeddedFont>
      <p:font typeface="黑体" pitchFamily="49" charset="-122"/>
      <p:regular r:id="rId25"/>
    </p:embeddedFont>
    <p:embeddedFont>
      <p:font typeface="微软雅黑" pitchFamily="34" charset="-122"/>
      <p:regular r:id="rId26"/>
      <p:bold r:id="rId27"/>
    </p:embeddedFont>
    <p:embeddedFont>
      <p:font typeface="仿宋" pitchFamily="49" charset="-122"/>
      <p:regular r:id="rId28"/>
    </p:embeddedFont>
  </p:embeddedFontLst>
  <p:defaultTextStyle>
    <a:defPPr>
      <a:defRPr lang="zh-CN"/>
    </a:defPPr>
    <a:lvl1pPr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45" autoAdjust="0"/>
    <p:restoredTop sz="94556" autoAdjust="0"/>
  </p:normalViewPr>
  <p:slideViewPr>
    <p:cSldViewPr>
      <p:cViewPr>
        <p:scale>
          <a:sx n="66" d="100"/>
          <a:sy n="66" d="100"/>
        </p:scale>
        <p:origin x="-738" y="-56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51" name="页眉占位符 1"/>
          <p:cNvSpPr>
            <a:spLocks noGrp="1"/>
          </p:cNvSpPr>
          <p:nvPr>
            <p:ph type="hdr" sz="quarter"/>
          </p:nvPr>
        </p:nvSpPr>
        <p:spPr>
          <a:xfrm>
            <a:off x="0" y="0"/>
            <a:ext cx="2960688" cy="498475"/>
          </a:xfrm>
          <a:prstGeom prst="rect">
            <a:avLst/>
          </a:prstGeom>
        </p:spPr>
        <p:txBody>
          <a:bodyPr vert="horz" lIns="91440" tIns="45720" rIns="91440" bIns="45720" rtlCol="0"/>
          <a:lstStyle>
            <a:lvl1pPr algn="l" fontAlgn="auto">
              <a:buFont typeface="Arial" panose="020B0604020202020204" pitchFamily="34" charset="0"/>
              <a:buNone/>
              <a:defRPr sz="1200" noProof="1"/>
            </a:lvl1pPr>
          </a:lstStyle>
          <a:p>
            <a:endParaRPr lang="zh-CN" altLang="en-US"/>
          </a:p>
        </p:txBody>
      </p:sp>
      <p:sp>
        <p:nvSpPr>
          <p:cNvPr id="1048652" name="日期占位符 2"/>
          <p:cNvSpPr>
            <a:spLocks noGrp="1"/>
          </p:cNvSpPr>
          <p:nvPr>
            <p:ph type="dt" idx="1"/>
          </p:nvPr>
        </p:nvSpPr>
        <p:spPr>
          <a:xfrm>
            <a:off x="3871913" y="0"/>
            <a:ext cx="2960687" cy="498475"/>
          </a:xfrm>
          <a:prstGeom prst="rect">
            <a:avLst/>
          </a:prstGeom>
        </p:spPr>
        <p:txBody>
          <a:bodyPr vert="horz" lIns="91440" tIns="45720" rIns="91440" bIns="45720" rtlCol="0"/>
          <a:lstStyle>
            <a:lvl1pPr algn="r" fontAlgn="auto">
              <a:buFont typeface="Arial" panose="020B0604020202020204" pitchFamily="34" charset="0"/>
              <a:buNone/>
              <a:defRPr sz="1200" noProof="1">
                <a:latin typeface="+mn-lt"/>
                <a:ea typeface="+mn-ea"/>
              </a:defRPr>
            </a:lvl1pPr>
          </a:lstStyle>
          <a:p>
            <a:endParaRPr lang="zh-CN" altLang="en-US"/>
          </a:p>
        </p:txBody>
      </p:sp>
      <p:sp>
        <p:nvSpPr>
          <p:cNvPr id="1048653" name="幻灯片图像占位符 3"/>
          <p:cNvSpPr>
            <a:spLocks noGrp="1" noRot="1" noChangeAspect="1" noChangeArrowheads="1"/>
          </p:cNvSpPr>
          <p:nvPr>
            <p:ph type="sldImg" idx="4294967295"/>
          </p:nvPr>
        </p:nvSpPr>
        <p:spPr bwMode="auto">
          <a:xfrm>
            <a:off x="90488" y="747713"/>
            <a:ext cx="6653212" cy="3743325"/>
          </a:xfrm>
          <a:prstGeom prst="rect">
            <a:avLst/>
          </a:prstGeom>
          <a:noFill/>
          <a:ln w="12700">
            <a:solidFill>
              <a:srgbClr val="000000"/>
            </a:solidFill>
            <a:round/>
            <a:headEnd/>
            <a:tailEnd/>
          </a:ln>
        </p:spPr>
      </p:sp>
      <p:sp>
        <p:nvSpPr>
          <p:cNvPr id="1048654" name="备注占位符 4"/>
          <p:cNvSpPr>
            <a:spLocks noGrp="1" noChangeArrowheads="1"/>
          </p:cNvSpPr>
          <p:nvPr>
            <p:ph type="body" sz="quarter" idx="4294967295"/>
          </p:nvPr>
        </p:nvSpPr>
        <p:spPr bwMode="auto">
          <a:xfrm>
            <a:off x="684213" y="4740275"/>
            <a:ext cx="5467350" cy="4491038"/>
          </a:xfrm>
          <a:prstGeom prst="rect">
            <a:avLst/>
          </a:prstGeom>
          <a:noFill/>
          <a:ln>
            <a:noFill/>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48655" name="页脚占位符 5"/>
          <p:cNvSpPr>
            <a:spLocks noGrp="1"/>
          </p:cNvSpPr>
          <p:nvPr>
            <p:ph type="ftr" sz="quarter" idx="4"/>
          </p:nvPr>
        </p:nvSpPr>
        <p:spPr>
          <a:xfrm>
            <a:off x="0" y="9478963"/>
            <a:ext cx="2960688" cy="498475"/>
          </a:xfrm>
          <a:prstGeom prst="rect">
            <a:avLst/>
          </a:prstGeom>
        </p:spPr>
        <p:txBody>
          <a:bodyPr vert="horz" lIns="91440" tIns="45720" rIns="91440" bIns="45720" rtlCol="0" anchor="b"/>
          <a:lstStyle>
            <a:lvl1pPr algn="l" fontAlgn="auto">
              <a:buFont typeface="Arial" panose="020B0604020202020204" pitchFamily="34" charset="0"/>
              <a:buNone/>
              <a:defRPr sz="1200" noProof="1"/>
            </a:lvl1pPr>
          </a:lstStyle>
          <a:p>
            <a:endParaRPr lang="zh-CN" altLang="en-US"/>
          </a:p>
        </p:txBody>
      </p:sp>
      <p:sp>
        <p:nvSpPr>
          <p:cNvPr id="1048656" name="灯片编号占位符 6"/>
          <p:cNvSpPr>
            <a:spLocks noGrp="1"/>
          </p:cNvSpPr>
          <p:nvPr>
            <p:ph type="sldNum" sz="quarter" idx="5"/>
          </p:nvPr>
        </p:nvSpPr>
        <p:spPr>
          <a:xfrm>
            <a:off x="3871913" y="9478963"/>
            <a:ext cx="2960687"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CB64A2D-4806-4BFB-9E6E-E54B6580D7EB}" type="slidenum">
              <a:rPr lang="zh-CN" altLang="en-US"/>
              <a:t>‹#›</a:t>
            </a:fld>
            <a:endParaRPr lang="zh-CN" altLang="en-US"/>
          </a:p>
        </p:txBody>
      </p:sp>
    </p:spTree>
    <p:extLst>
      <p:ext uri="{BB962C8B-B14F-4D97-AF65-F5344CB8AC3E}">
        <p14:creationId xmlns:p14="http://schemas.microsoft.com/office/powerpoint/2010/main" val="143790028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5365" algn="l" defTabSz="913765" rtl="0" eaLnBrk="1" latinLnBrk="0" hangingPunct="1">
      <a:defRPr sz="1200" kern="1200">
        <a:solidFill>
          <a:schemeClr val="tx1"/>
        </a:solidFill>
        <a:latin typeface="+mn-lt"/>
        <a:ea typeface="+mn-ea"/>
        <a:cs typeface="+mn-cs"/>
      </a:defRPr>
    </a:lvl6pPr>
    <a:lvl7pPr marL="2742565" algn="l" defTabSz="913765" rtl="0" eaLnBrk="1" latinLnBrk="0" hangingPunct="1">
      <a:defRPr sz="1200" kern="1200">
        <a:solidFill>
          <a:schemeClr val="tx1"/>
        </a:solidFill>
        <a:latin typeface="+mn-lt"/>
        <a:ea typeface="+mn-ea"/>
        <a:cs typeface="+mn-cs"/>
      </a:defRPr>
    </a:lvl7pPr>
    <a:lvl8pPr marL="3199765" algn="l" defTabSz="913765" rtl="0" eaLnBrk="1" latinLnBrk="0" hangingPunct="1">
      <a:defRPr sz="1200" kern="1200">
        <a:solidFill>
          <a:schemeClr val="tx1"/>
        </a:solidFill>
        <a:latin typeface="+mn-lt"/>
        <a:ea typeface="+mn-ea"/>
        <a:cs typeface="+mn-cs"/>
      </a:defRPr>
    </a:lvl8pPr>
    <a:lvl9pPr marL="3656965" algn="l" defTabSz="91376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93" name="标题 1"/>
          <p:cNvSpPr>
            <a:spLocks noGrp="1"/>
          </p:cNvSpPr>
          <p:nvPr>
            <p:ph type="ctrTitle"/>
          </p:nvPr>
        </p:nvSpPr>
        <p:spPr>
          <a:xfrm>
            <a:off x="685800" y="1597825"/>
            <a:ext cx="7772400" cy="1102519"/>
          </a:xfrm>
        </p:spPr>
        <p:txBody>
          <a:bodyPr/>
          <a:lstStyle/>
          <a:p>
            <a:r>
              <a:rPr lang="zh-CN" altLang="en-US" noProof="1" smtClean="0"/>
              <a:t>单击此处编辑母版标题样式</a:t>
            </a:r>
            <a:endParaRPr lang="zh-CN" altLang="en-US" noProof="1"/>
          </a:p>
        </p:txBody>
      </p:sp>
      <p:sp>
        <p:nvSpPr>
          <p:cNvPr id="1048594"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1048595" name="日期占位符 3"/>
          <p:cNvSpPr>
            <a:spLocks noGrp="1"/>
          </p:cNvSpPr>
          <p:nvPr>
            <p:ph type="dt" sz="half" idx="10"/>
          </p:nvPr>
        </p:nvSpPr>
        <p:spPr/>
        <p:txBody>
          <a:bodyPr/>
          <a:lstStyle/>
          <a:p>
            <a:endParaRPr lang="zh-CN" altLang="en-US"/>
          </a:p>
        </p:txBody>
      </p:sp>
      <p:sp>
        <p:nvSpPr>
          <p:cNvPr id="1048596" name="页脚占位符 4"/>
          <p:cNvSpPr>
            <a:spLocks noGrp="1"/>
          </p:cNvSpPr>
          <p:nvPr>
            <p:ph type="ftr" sz="quarter" idx="11"/>
          </p:nvPr>
        </p:nvSpPr>
        <p:spPr/>
        <p:txBody>
          <a:bodyPr/>
          <a:lstStyle/>
          <a:p>
            <a:endParaRPr lang="zh-CN" altLang="en-US"/>
          </a:p>
        </p:txBody>
      </p:sp>
      <p:sp>
        <p:nvSpPr>
          <p:cNvPr id="1048597" name="灯片编号占位符 5"/>
          <p:cNvSpPr>
            <a:spLocks noGrp="1"/>
          </p:cNvSpPr>
          <p:nvPr>
            <p:ph type="sldNum" sz="quarter" idx="12"/>
          </p:nvPr>
        </p:nvSpPr>
        <p:spPr/>
        <p:txBody>
          <a:bodyPr/>
          <a:lstStyle/>
          <a:p>
            <a:fld id="{3A4BDAE3-0A80-4E98-B4E1-0227BFD53E2D}"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621"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1048622"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048623" name="日期占位符 3"/>
          <p:cNvSpPr>
            <a:spLocks noGrp="1"/>
          </p:cNvSpPr>
          <p:nvPr>
            <p:ph type="dt" sz="half" idx="10"/>
          </p:nvPr>
        </p:nvSpPr>
        <p:spPr/>
        <p:txBody>
          <a:bodyPr/>
          <a:lstStyle/>
          <a:p>
            <a:endParaRPr lang="zh-CN" altLang="en-US"/>
          </a:p>
        </p:txBody>
      </p:sp>
      <p:sp>
        <p:nvSpPr>
          <p:cNvPr id="1048624" name="页脚占位符 4"/>
          <p:cNvSpPr>
            <a:spLocks noGrp="1"/>
          </p:cNvSpPr>
          <p:nvPr>
            <p:ph type="ftr" sz="quarter" idx="11"/>
          </p:nvPr>
        </p:nvSpPr>
        <p:spPr/>
        <p:txBody>
          <a:bodyPr/>
          <a:lstStyle/>
          <a:p>
            <a:endParaRPr lang="zh-CN" altLang="en-US"/>
          </a:p>
        </p:txBody>
      </p:sp>
      <p:sp>
        <p:nvSpPr>
          <p:cNvPr id="1048625" name="灯片编号占位符 5"/>
          <p:cNvSpPr>
            <a:spLocks noGrp="1"/>
          </p:cNvSpPr>
          <p:nvPr>
            <p:ph type="sldNum" sz="quarter" idx="12"/>
          </p:nvPr>
        </p:nvSpPr>
        <p:spPr/>
        <p:txBody>
          <a:bodyPr/>
          <a:lstStyle/>
          <a:p>
            <a:fld id="{81F39083-3954-45D9-9EF5-975BA40E9B99}"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1048605" name="竖排标题 1"/>
          <p:cNvSpPr>
            <a:spLocks noGrp="1"/>
          </p:cNvSpPr>
          <p:nvPr>
            <p:ph type="title" orient="vert"/>
          </p:nvPr>
        </p:nvSpPr>
        <p:spPr>
          <a:xfrm>
            <a:off x="6629400" y="154783"/>
            <a:ext cx="2057400" cy="3290888"/>
          </a:xfrm>
        </p:spPr>
        <p:txBody>
          <a:bodyPr vert="eaVert"/>
          <a:lstStyle/>
          <a:p>
            <a:r>
              <a:rPr lang="zh-CN" altLang="en-US" noProof="1" smtClean="0"/>
              <a:t>单击此处编辑母版标题样式</a:t>
            </a:r>
            <a:endParaRPr lang="zh-CN" altLang="en-US" noProof="1"/>
          </a:p>
        </p:txBody>
      </p:sp>
      <p:sp>
        <p:nvSpPr>
          <p:cNvPr id="1048606" name="竖排文字占位符 2"/>
          <p:cNvSpPr>
            <a:spLocks noGrp="1"/>
          </p:cNvSpPr>
          <p:nvPr>
            <p:ph type="body" orient="vert" idx="1"/>
          </p:nvPr>
        </p:nvSpPr>
        <p:spPr>
          <a:xfrm>
            <a:off x="457200" y="154783"/>
            <a:ext cx="6019800" cy="3290888"/>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048607" name="日期占位符 3"/>
          <p:cNvSpPr>
            <a:spLocks noGrp="1"/>
          </p:cNvSpPr>
          <p:nvPr>
            <p:ph type="dt" sz="half" idx="10"/>
          </p:nvPr>
        </p:nvSpPr>
        <p:spPr/>
        <p:txBody>
          <a:bodyPr/>
          <a:lstStyle/>
          <a:p>
            <a:endParaRPr lang="zh-CN" altLang="en-US"/>
          </a:p>
        </p:txBody>
      </p:sp>
      <p:sp>
        <p:nvSpPr>
          <p:cNvPr id="1048608" name="页脚占位符 4"/>
          <p:cNvSpPr>
            <a:spLocks noGrp="1"/>
          </p:cNvSpPr>
          <p:nvPr>
            <p:ph type="ftr" sz="quarter" idx="11"/>
          </p:nvPr>
        </p:nvSpPr>
        <p:spPr/>
        <p:txBody>
          <a:bodyPr/>
          <a:lstStyle/>
          <a:p>
            <a:endParaRPr lang="zh-CN" altLang="en-US"/>
          </a:p>
        </p:txBody>
      </p:sp>
      <p:sp>
        <p:nvSpPr>
          <p:cNvPr id="1048609" name="灯片编号占位符 5"/>
          <p:cNvSpPr>
            <a:spLocks noGrp="1"/>
          </p:cNvSpPr>
          <p:nvPr>
            <p:ph type="sldNum" sz="quarter" idx="12"/>
          </p:nvPr>
        </p:nvSpPr>
        <p:spPr/>
        <p:txBody>
          <a:bodyPr/>
          <a:lstStyle/>
          <a:p>
            <a:fld id="{37AD27A1-5241-431B-8F81-A6FD38984503}"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bwMode="auto">
      <p:bgPr>
        <a:solidFill>
          <a:srgbClr val="FCFCFC"/>
        </a:solidFill>
        <a:effectLst/>
      </p:bgPr>
    </p:bg>
    <p:spTree>
      <p:nvGrpSpPr>
        <p:cNvPr id="1" name=""/>
        <p:cNvGrpSpPr/>
        <p:nvPr/>
      </p:nvGrpSpPr>
      <p:grpSpPr>
        <a:xfrm>
          <a:off x="0" y="0"/>
          <a:ext cx="0" cy="0"/>
          <a:chOff x="0" y="0"/>
          <a:chExt cx="0" cy="0"/>
        </a:xfrm>
      </p:grpSpPr>
      <p:sp>
        <p:nvSpPr>
          <p:cNvPr id="1048602" name="日期占位符 1"/>
          <p:cNvSpPr>
            <a:spLocks noGrp="1"/>
          </p:cNvSpPr>
          <p:nvPr>
            <p:ph type="dt" sz="half" idx="10"/>
          </p:nvPr>
        </p:nvSpPr>
        <p:spPr/>
        <p:txBody>
          <a:bodyPr/>
          <a:lstStyle/>
          <a:p>
            <a:endParaRPr lang="zh-CN" altLang="en-US"/>
          </a:p>
        </p:txBody>
      </p:sp>
      <p:sp>
        <p:nvSpPr>
          <p:cNvPr id="1048603" name="页脚占位符 2"/>
          <p:cNvSpPr>
            <a:spLocks noGrp="1"/>
          </p:cNvSpPr>
          <p:nvPr>
            <p:ph type="ftr" sz="quarter" idx="11"/>
          </p:nvPr>
        </p:nvSpPr>
        <p:spPr/>
        <p:txBody>
          <a:bodyPr/>
          <a:lstStyle/>
          <a:p>
            <a:endParaRPr lang="zh-CN" altLang="en-US"/>
          </a:p>
        </p:txBody>
      </p:sp>
      <p:sp>
        <p:nvSpPr>
          <p:cNvPr id="1048604" name="灯片编号占位符 3"/>
          <p:cNvSpPr>
            <a:spLocks noGrp="1"/>
          </p:cNvSpPr>
          <p:nvPr>
            <p:ph type="sldNum" sz="quarter" idx="12"/>
          </p:nvPr>
        </p:nvSpPr>
        <p:spPr/>
        <p:txBody>
          <a:bodyPr/>
          <a:lstStyle/>
          <a:p>
            <a:fld id="{383D89DB-C536-4507-AE02-86ED25FD8580}" type="slidenum">
              <a:rPr lang="zh-CN" altLang="en-US"/>
              <a:t>‹#›</a:t>
            </a:fld>
            <a:endParaRPr lang="zh-CN" altLang="en-US"/>
          </a:p>
        </p:txBody>
      </p:sp>
    </p:spTree>
  </p:cSld>
  <p:clrMapOvr>
    <a:masterClrMapping/>
  </p:clrMapOvr>
  <p:transition spd="med" advClick="0"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65300" y="1493044"/>
            <a:ext cx="7200900" cy="485775"/>
          </a:xfrm>
        </p:spPr>
        <p:txBody>
          <a:bodyPr lIns="90170" tIns="46990" rIns="90170" bIns="46990">
            <a:normAutofit/>
          </a:bodyPr>
          <a:lstStyle>
            <a:lvl1pPr algn="l">
              <a:buFont typeface="Arial" pitchFamily="34" charset="0"/>
              <a:buNone/>
              <a:defRPr b="1">
                <a:sym typeface="Arial" pitchFamily="34" charset="0"/>
              </a:defRPr>
            </a:lvl1pPr>
          </a:lstStyle>
          <a:p>
            <a:pPr lvl="0"/>
            <a:r>
              <a:rPr lang="zh-CN" altLang="en-US" noProof="0" smtClean="0">
                <a:sym typeface="Arial" pitchFamily="34" charset="0"/>
              </a:rPr>
              <a:t>单击此处编辑母版标题样式</a:t>
            </a:r>
            <a:endParaRPr lang="zh-CN" altLang="zh-CN" noProof="0" dirty="0" smtClean="0">
              <a:sym typeface="Arial" pitchFamily="34" charset="0"/>
            </a:endParaRPr>
          </a:p>
        </p:txBody>
      </p:sp>
      <p:sp>
        <p:nvSpPr>
          <p:cNvPr id="2051" name="Rectangle 3"/>
          <p:cNvSpPr>
            <a:spLocks noGrp="1" noChangeArrowheads="1"/>
          </p:cNvSpPr>
          <p:nvPr>
            <p:ph type="subTitle" idx="1"/>
          </p:nvPr>
        </p:nvSpPr>
        <p:spPr>
          <a:xfrm>
            <a:off x="1763713" y="2032397"/>
            <a:ext cx="7200900" cy="432197"/>
          </a:xfrm>
        </p:spPr>
        <p:txBody>
          <a:bodyPr>
            <a:normAutofit/>
          </a:bodyPr>
          <a:lstStyle>
            <a:lvl1pPr marL="0" indent="0">
              <a:buFontTx/>
              <a:buNone/>
              <a:defRPr/>
            </a:lvl1pPr>
          </a:lstStyle>
          <a:p>
            <a:pPr lvl="0"/>
            <a:r>
              <a:rPr lang="zh-CN" altLang="en-US" noProof="0" smtClean="0"/>
              <a:t>单击此处编辑母版副标题样式</a:t>
            </a:r>
            <a:endParaRPr lang="zh-CN" altLang="zh-CN" noProof="0" dirty="0" smtClean="0"/>
          </a:p>
        </p:txBody>
      </p:sp>
      <p:sp>
        <p:nvSpPr>
          <p:cNvPr id="2052" name="Line 4"/>
          <p:cNvSpPr>
            <a:spLocks noChangeShapeType="1"/>
          </p:cNvSpPr>
          <p:nvPr/>
        </p:nvSpPr>
        <p:spPr bwMode="auto">
          <a:xfrm>
            <a:off x="1619250" y="1546622"/>
            <a:ext cx="1588" cy="863203"/>
          </a:xfrm>
          <a:prstGeom prst="line">
            <a:avLst/>
          </a:prstGeom>
          <a:noFill/>
          <a:ln w="69850" cap="flat" cmpd="sng">
            <a:solidFill>
              <a:srgbClr val="FF425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4BDAE3-0A80-4E98-B4E1-0227BFD53E2D}"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0C05BD-CE8F-4AB6-B6B0-12BF42D89660}"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851920" y="2571804"/>
            <a:ext cx="4680000" cy="486000"/>
          </a:xfrm>
        </p:spPr>
        <p:txBody>
          <a:bodyPr anchor="b"/>
          <a:lstStyle>
            <a:lvl1pPr algn="l">
              <a:defRPr sz="3600"/>
            </a:lvl1pPr>
          </a:lstStyle>
          <a:p>
            <a:r>
              <a:rPr lang="zh-CN" altLang="en-US" dirty="0" smtClean="0"/>
              <a:t>编辑标题</a:t>
            </a:r>
            <a:endParaRPr lang="zh-CN" altLang="en-US" dirty="0"/>
          </a:p>
        </p:txBody>
      </p:sp>
      <p:sp>
        <p:nvSpPr>
          <p:cNvPr id="3" name="文本占位符 2"/>
          <p:cNvSpPr>
            <a:spLocks noGrp="1"/>
          </p:cNvSpPr>
          <p:nvPr>
            <p:ph type="body" idx="1"/>
          </p:nvPr>
        </p:nvSpPr>
        <p:spPr>
          <a:xfrm>
            <a:off x="3851920" y="3057804"/>
            <a:ext cx="4680000" cy="18333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grpSp>
        <p:nvGrpSpPr>
          <p:cNvPr id="8" name="Group 6"/>
          <p:cNvGrpSpPr/>
          <p:nvPr/>
        </p:nvGrpSpPr>
        <p:grpSpPr bwMode="auto">
          <a:xfrm>
            <a:off x="836614" y="1440656"/>
            <a:ext cx="2592381" cy="917258"/>
            <a:chOff x="0" y="0"/>
            <a:chExt cx="4082" cy="1927"/>
          </a:xfrm>
        </p:grpSpPr>
        <p:sp>
          <p:nvSpPr>
            <p:cNvPr id="9" name="Rectangle 7" descr="#wm#_55_07_*Z"/>
            <p:cNvSpPr>
              <a:spLocks noChangeArrowheads="1"/>
            </p:cNvSpPr>
            <p:nvPr/>
          </p:nvSpPr>
          <p:spPr bwMode="auto">
            <a:xfrm rot="4080000">
              <a:off x="2598" y="1464"/>
              <a:ext cx="452" cy="453"/>
            </a:xfrm>
            <a:prstGeom prst="rect">
              <a:avLst/>
            </a:prstGeom>
            <a:solidFill>
              <a:srgbClr val="C7EDE9">
                <a:alpha val="7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a:p>
          </p:txBody>
        </p:sp>
        <p:sp>
          <p:nvSpPr>
            <p:cNvPr id="10" name="Rectangle 8" descr="#wm#_55_07_*Z"/>
            <p:cNvSpPr>
              <a:spLocks noChangeArrowheads="1"/>
            </p:cNvSpPr>
            <p:nvPr/>
          </p:nvSpPr>
          <p:spPr bwMode="auto">
            <a:xfrm rot="900000">
              <a:off x="2041" y="0"/>
              <a:ext cx="568" cy="567"/>
            </a:xfrm>
            <a:prstGeom prst="rect">
              <a:avLst/>
            </a:prstGeom>
            <a:solidFill>
              <a:srgbClr val="AFD7ED">
                <a:alpha val="7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a:p>
          </p:txBody>
        </p:sp>
        <p:sp>
          <p:nvSpPr>
            <p:cNvPr id="11" name="Rectangle 9" descr="#wm#_55_07_*Z"/>
            <p:cNvSpPr>
              <a:spLocks noChangeArrowheads="1"/>
            </p:cNvSpPr>
            <p:nvPr/>
          </p:nvSpPr>
          <p:spPr bwMode="auto">
            <a:xfrm rot="5280000">
              <a:off x="0" y="0"/>
              <a:ext cx="340" cy="340"/>
            </a:xfrm>
            <a:prstGeom prst="rect">
              <a:avLst/>
            </a:prstGeom>
            <a:solidFill>
              <a:srgbClr val="93E0FF">
                <a:alpha val="7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a:p>
          </p:txBody>
        </p:sp>
        <p:sp>
          <p:nvSpPr>
            <p:cNvPr id="12" name="Rectangle 10" descr="#wm#_55_07_*Z"/>
            <p:cNvSpPr>
              <a:spLocks noChangeArrowheads="1"/>
            </p:cNvSpPr>
            <p:nvPr/>
          </p:nvSpPr>
          <p:spPr bwMode="auto">
            <a:xfrm rot="720000">
              <a:off x="680" y="908"/>
              <a:ext cx="680" cy="680"/>
            </a:xfrm>
            <a:prstGeom prst="rect">
              <a:avLst/>
            </a:prstGeom>
            <a:solidFill>
              <a:srgbClr val="5CA7BA">
                <a:alpha val="7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a:p>
          </p:txBody>
        </p:sp>
        <p:sp>
          <p:nvSpPr>
            <p:cNvPr id="13" name="Rectangle 11" descr="#wm#_55_07_*Z"/>
            <p:cNvSpPr>
              <a:spLocks noChangeArrowheads="1"/>
            </p:cNvSpPr>
            <p:nvPr/>
          </p:nvSpPr>
          <p:spPr bwMode="auto">
            <a:xfrm rot="4680000">
              <a:off x="3742" y="454"/>
              <a:ext cx="340" cy="340"/>
            </a:xfrm>
            <a:prstGeom prst="rect">
              <a:avLst/>
            </a:prstGeom>
            <a:solidFill>
              <a:srgbClr val="93E0FF">
                <a:alpha val="7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a:p>
          </p:txBody>
        </p:sp>
      </p:gr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9C7C48-6363-4986-A3D3-2C79AB2EDBB8}"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41194" y="465516"/>
            <a:ext cx="8229600" cy="633881"/>
          </a:xfrm>
        </p:spPr>
        <p:txBody>
          <a:bodyPr/>
          <a:lstStyle/>
          <a:p>
            <a:r>
              <a:rPr lang="zh-CN" altLang="en-US" smtClean="0"/>
              <a:t>单击此处编辑母版标题样式</a:t>
            </a:r>
            <a:endParaRPr lang="zh-CN" altLang="en-US" dirty="0"/>
          </a:p>
        </p:txBody>
      </p:sp>
      <p:sp>
        <p:nvSpPr>
          <p:cNvPr id="3" name="内容占位符 2"/>
          <p:cNvSpPr>
            <a:spLocks noGrp="1"/>
          </p:cNvSpPr>
          <p:nvPr>
            <p:ph sz="half" idx="1"/>
          </p:nvPr>
        </p:nvSpPr>
        <p:spPr>
          <a:xfrm>
            <a:off x="457200" y="1200151"/>
            <a:ext cx="4038600" cy="339447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内容占位符 3"/>
          <p:cNvSpPr>
            <a:spLocks noGrp="1"/>
          </p:cNvSpPr>
          <p:nvPr>
            <p:ph sz="half" idx="2"/>
          </p:nvPr>
        </p:nvSpPr>
        <p:spPr>
          <a:xfrm>
            <a:off x="4648200" y="1200151"/>
            <a:ext cx="4038600" cy="339447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60FA10-783C-490B-9A32-E206894A3A79}"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3844"/>
            <a:ext cx="7886700" cy="994172"/>
          </a:xfrm>
        </p:spPr>
        <p:txBody>
          <a:body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630239"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9" y="1878806"/>
            <a:ext cx="3868737"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5" name="文本占位符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8806"/>
            <a:ext cx="3887788"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8ABB0B-DF98-4C13-9605-7B2C0711C511}"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2" name="Line 4" descr="#wm#_55_42_*Z"/>
          <p:cNvSpPr>
            <a:spLocks noChangeShapeType="1"/>
          </p:cNvSpPr>
          <p:nvPr>
            <p:custDataLst>
              <p:tags r:id="rId1"/>
            </p:custDataLst>
          </p:nvPr>
        </p:nvSpPr>
        <p:spPr bwMode="auto">
          <a:xfrm>
            <a:off x="2373313" y="2871787"/>
            <a:ext cx="0" cy="701279"/>
          </a:xfrm>
          <a:prstGeom prst="line">
            <a:avLst/>
          </a:prstGeom>
          <a:noFill/>
          <a:ln w="69850" cmpd="sng">
            <a:solidFill>
              <a:srgbClr val="FF425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fontScale="25000" lnSpcReduction="20000"/>
          </a:bodyPr>
          <a:lstStyle/>
          <a:p>
            <a:endParaRPr lang="zh-CN" altLang="en-US"/>
          </a:p>
        </p:txBody>
      </p:sp>
      <p:sp>
        <p:nvSpPr>
          <p:cNvPr id="3" name="标题 1"/>
          <p:cNvSpPr>
            <a:spLocks noGrp="1"/>
          </p:cNvSpPr>
          <p:nvPr>
            <p:ph type="title" hasCustomPrompt="1"/>
          </p:nvPr>
        </p:nvSpPr>
        <p:spPr>
          <a:xfrm>
            <a:off x="2466000" y="2732400"/>
            <a:ext cx="4478400" cy="648000"/>
          </a:xfrm>
        </p:spPr>
        <p:txBody>
          <a:bodyPr anchor="ctr" anchorCtr="0">
            <a:normAutofit/>
          </a:bodyPr>
          <a:lstStyle>
            <a:lvl1pPr>
              <a:defRPr sz="4900">
                <a:latin typeface="+mj-lt"/>
              </a:defRPr>
            </a:lvl1pPr>
          </a:lstStyle>
          <a:p>
            <a:r>
              <a:rPr lang="zh-CN" altLang="en-US" dirty="0" smtClean="0"/>
              <a:t>编辑标题</a:t>
            </a:r>
            <a:endParaRPr lang="zh-CN" altLang="en-US" dirty="0"/>
          </a:p>
        </p:txBody>
      </p:sp>
      <p:sp>
        <p:nvSpPr>
          <p:cNvPr id="4" name="Rectangle 3"/>
          <p:cNvSpPr>
            <a:spLocks noGrp="1" noChangeArrowheads="1"/>
          </p:cNvSpPr>
          <p:nvPr>
            <p:ph type="subTitle" idx="1" hasCustomPrompt="1"/>
          </p:nvPr>
        </p:nvSpPr>
        <p:spPr>
          <a:xfrm>
            <a:off x="2466000" y="3356100"/>
            <a:ext cx="4478400" cy="275400"/>
          </a:xfrm>
        </p:spPr>
        <p:txBody>
          <a:bodyPr>
            <a:normAutofit/>
          </a:bodyPr>
          <a:lstStyle>
            <a:lvl1pPr marL="0" indent="0" algn="ctr">
              <a:buFontTx/>
              <a:buNone/>
              <a:defRPr sz="1800"/>
            </a:lvl1pPr>
          </a:lstStyle>
          <a:p>
            <a:pPr lvl="0"/>
            <a:r>
              <a:rPr lang="zh-CN" altLang="en-US" noProof="0" dirty="0" smtClean="0"/>
              <a:t>单击此处编辑副标题</a:t>
            </a:r>
            <a:endParaRPr lang="zh-CN" altLang="zh-CN" noProof="0" dirty="0" smtClean="0"/>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B75710-CA12-45CD-8C42-3EA353848B0F}"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01D8965-409B-4736-9418-BD94F3FC13D3}" type="slidenum">
              <a:rPr lang="zh-CN" altLang="en-US" smtClean="0"/>
              <a:t>‹#›</a:t>
            </a:fld>
            <a:endParaRPr lang="zh-CN" altLang="en-US"/>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481" y="132444"/>
            <a:ext cx="1584175" cy="91943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610"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1048611"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048612" name="日期占位符 3"/>
          <p:cNvSpPr>
            <a:spLocks noGrp="1"/>
          </p:cNvSpPr>
          <p:nvPr>
            <p:ph type="dt" sz="half" idx="10"/>
          </p:nvPr>
        </p:nvSpPr>
        <p:spPr/>
        <p:txBody>
          <a:bodyPr/>
          <a:lstStyle/>
          <a:p>
            <a:endParaRPr lang="zh-CN" altLang="en-US"/>
          </a:p>
        </p:txBody>
      </p:sp>
      <p:sp>
        <p:nvSpPr>
          <p:cNvPr id="1048613" name="页脚占位符 4"/>
          <p:cNvSpPr>
            <a:spLocks noGrp="1"/>
          </p:cNvSpPr>
          <p:nvPr>
            <p:ph type="ftr" sz="quarter" idx="11"/>
          </p:nvPr>
        </p:nvSpPr>
        <p:spPr/>
        <p:txBody>
          <a:bodyPr/>
          <a:lstStyle/>
          <a:p>
            <a:endParaRPr lang="zh-CN" altLang="en-US"/>
          </a:p>
        </p:txBody>
      </p:sp>
      <p:sp>
        <p:nvSpPr>
          <p:cNvPr id="1048614" name="灯片编号占位符 5"/>
          <p:cNvSpPr>
            <a:spLocks noGrp="1"/>
          </p:cNvSpPr>
          <p:nvPr>
            <p:ph type="sldNum" sz="quarter" idx="12"/>
          </p:nvPr>
        </p:nvSpPr>
        <p:spPr/>
        <p:txBody>
          <a:bodyPr/>
          <a:lstStyle/>
          <a:p>
            <a:fld id="{E60C05BD-CE8F-4AB6-B6B0-12BF42D89660}" type="slidenum">
              <a:rPr lang="zh-CN" altLang="en-US"/>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9841" y="533400"/>
            <a:ext cx="3196800" cy="1200150"/>
          </a:xfrm>
        </p:spPr>
        <p:txBody>
          <a:bodyPr anchor="t" anchorCtr="0">
            <a:noAutofit/>
          </a:bodyPr>
          <a:lstStyle>
            <a:lvl1pPr algn="l">
              <a:defRPr sz="4000"/>
            </a:lvl1pPr>
          </a:lstStyle>
          <a:p>
            <a:r>
              <a:rPr lang="zh-CN" altLang="en-US" dirty="0" smtClean="0"/>
              <a:t>单击此处编辑标题</a:t>
            </a:r>
            <a:endParaRPr lang="zh-CN" altLang="en-US" dirty="0"/>
          </a:p>
        </p:txBody>
      </p:sp>
      <p:sp>
        <p:nvSpPr>
          <p:cNvPr id="3" name="图片占位符 2"/>
          <p:cNvSpPr>
            <a:spLocks noGrp="1"/>
          </p:cNvSpPr>
          <p:nvPr>
            <p:ph type="pic" idx="1"/>
          </p:nvPr>
        </p:nvSpPr>
        <p:spPr>
          <a:xfrm>
            <a:off x="4014391" y="550069"/>
            <a:ext cx="4478400" cy="40527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629841" y="1733550"/>
            <a:ext cx="3196800" cy="2858691"/>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8" name="日期占位符 7"/>
          <p:cNvSpPr>
            <a:spLocks noGrp="1"/>
          </p:cNvSpPr>
          <p:nvPr>
            <p:ph type="dt" sz="half" idx="10"/>
          </p:nvPr>
        </p:nvSpPr>
        <p:spPr>
          <a:xfrm>
            <a:off x="638200" y="4683919"/>
            <a:ext cx="2133600" cy="357188"/>
          </a:xfrm>
        </p:spPr>
        <p:txBody>
          <a:bodyPr/>
          <a:lstStyle/>
          <a:p>
            <a:endParaRPr lang="zh-CN" altLang="en-US"/>
          </a:p>
        </p:txBody>
      </p:sp>
      <p:sp>
        <p:nvSpPr>
          <p:cNvPr id="9" name="页脚占位符 8"/>
          <p:cNvSpPr>
            <a:spLocks noGrp="1"/>
          </p:cNvSpPr>
          <p:nvPr>
            <p:ph type="ftr" sz="quarter" idx="11"/>
          </p:nvPr>
        </p:nvSpPr>
        <p:spPr/>
        <p:txBody>
          <a:bodyPr/>
          <a:lstStyle/>
          <a:p>
            <a:endParaRPr lang="zh-CN" altLang="en-US"/>
          </a:p>
        </p:txBody>
      </p:sp>
      <p:sp>
        <p:nvSpPr>
          <p:cNvPr id="10" name="灯片编号占位符 9"/>
          <p:cNvSpPr>
            <a:spLocks noGrp="1"/>
          </p:cNvSpPr>
          <p:nvPr>
            <p:ph type="sldNum" sz="quarter" idx="12"/>
          </p:nvPr>
        </p:nvSpPr>
        <p:spPr>
          <a:xfrm>
            <a:off x="6357344" y="4683919"/>
            <a:ext cx="2133600" cy="357188"/>
          </a:xfrm>
        </p:spPr>
        <p:txBody>
          <a:bodyPr/>
          <a:lstStyle/>
          <a:p>
            <a:fld id="{9F416314-14C3-4B08-B677-206DD756B73C}"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524328" y="205979"/>
            <a:ext cx="1162472" cy="4388644"/>
          </a:xfrm>
        </p:spPr>
        <p:txBody>
          <a:bodyPr vert="eaVert">
            <a:normAutofit/>
          </a:bodyPr>
          <a:lstStyle>
            <a:lvl1pPr>
              <a:defRPr sz="3600"/>
            </a:lvl1pPr>
          </a:lstStyle>
          <a:p>
            <a:r>
              <a:rPr lang="zh-CN" altLang="en-US" dirty="0" smtClean="0"/>
              <a:t>单击此处编辑标题</a:t>
            </a:r>
            <a:endParaRPr lang="zh-CN" altLang="en-US" dirty="0"/>
          </a:p>
        </p:txBody>
      </p:sp>
      <p:sp>
        <p:nvSpPr>
          <p:cNvPr id="3" name="竖排文字占位符 2"/>
          <p:cNvSpPr>
            <a:spLocks noGrp="1"/>
          </p:cNvSpPr>
          <p:nvPr>
            <p:ph type="body" orient="vert" idx="1"/>
          </p:nvPr>
        </p:nvSpPr>
        <p:spPr>
          <a:xfrm>
            <a:off x="457200" y="205979"/>
            <a:ext cx="6851104"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B75710-CA12-45CD-8C42-3EA353848B0F}"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200" y="306506"/>
            <a:ext cx="7887600" cy="4357800"/>
          </a:xfrm>
        </p:spPr>
        <p:txBody>
          <a:bodyPr/>
          <a:lstStyle>
            <a:lvl1pPr>
              <a:defRPr sz="2400"/>
            </a:lvl1pPr>
            <a:lvl2pPr>
              <a:defRPr sz="2000"/>
            </a:lvl2pPr>
            <a:lvl3pPr>
              <a:defRPr sz="18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日期占位符 3"/>
          <p:cNvSpPr>
            <a:spLocks noGrp="1"/>
          </p:cNvSpPr>
          <p:nvPr>
            <p:ph type="dt" sz="half" idx="10"/>
          </p:nvPr>
        </p:nvSpPr>
        <p:spPr>
          <a:xfrm>
            <a:off x="638200" y="4683919"/>
            <a:ext cx="2133600" cy="357188"/>
          </a:xfrm>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6387056" y="4683919"/>
            <a:ext cx="2133600" cy="357188"/>
          </a:xfrm>
        </p:spPr>
        <p:txBody>
          <a:bodyPr/>
          <a:lstStyle/>
          <a:p>
            <a:fld id="{E8B75710-CA12-45CD-8C42-3EA353848B0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626" name="标题 1"/>
          <p:cNvSpPr>
            <a:spLocks noGrp="1"/>
          </p:cNvSpPr>
          <p:nvPr>
            <p:ph type="title"/>
          </p:nvPr>
        </p:nvSpPr>
        <p:spPr>
          <a:xfrm>
            <a:off x="722313" y="3305176"/>
            <a:ext cx="7772400" cy="1021556"/>
          </a:xfrm>
        </p:spPr>
        <p:txBody>
          <a:bodyPr anchor="t"/>
          <a:lstStyle>
            <a:lvl1pPr algn="l">
              <a:defRPr sz="4000" b="1" cap="all"/>
            </a:lvl1pPr>
          </a:lstStyle>
          <a:p>
            <a:r>
              <a:rPr lang="zh-CN" altLang="en-US" noProof="1" smtClean="0"/>
              <a:t>单击此处编辑母版标题样式</a:t>
            </a:r>
            <a:endParaRPr lang="zh-CN" altLang="en-US" noProof="1"/>
          </a:p>
        </p:txBody>
      </p:sp>
      <p:sp>
        <p:nvSpPr>
          <p:cNvPr id="1048627"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lang="zh-CN" altLang="en-US" noProof="1" smtClean="0"/>
              <a:t>单击此处编辑母版文本样式</a:t>
            </a:r>
          </a:p>
        </p:txBody>
      </p:sp>
      <p:sp>
        <p:nvSpPr>
          <p:cNvPr id="1048628" name="日期占位符 3"/>
          <p:cNvSpPr>
            <a:spLocks noGrp="1"/>
          </p:cNvSpPr>
          <p:nvPr>
            <p:ph type="dt" sz="half" idx="10"/>
          </p:nvPr>
        </p:nvSpPr>
        <p:spPr/>
        <p:txBody>
          <a:bodyPr/>
          <a:lstStyle/>
          <a:p>
            <a:endParaRPr lang="zh-CN" altLang="en-US"/>
          </a:p>
        </p:txBody>
      </p:sp>
      <p:sp>
        <p:nvSpPr>
          <p:cNvPr id="1048629" name="页脚占位符 4"/>
          <p:cNvSpPr>
            <a:spLocks noGrp="1"/>
          </p:cNvSpPr>
          <p:nvPr>
            <p:ph type="ftr" sz="quarter" idx="11"/>
          </p:nvPr>
        </p:nvSpPr>
        <p:spPr/>
        <p:txBody>
          <a:bodyPr/>
          <a:lstStyle/>
          <a:p>
            <a:endParaRPr lang="zh-CN" altLang="en-US"/>
          </a:p>
        </p:txBody>
      </p:sp>
      <p:sp>
        <p:nvSpPr>
          <p:cNvPr id="1048630" name="灯片编号占位符 5"/>
          <p:cNvSpPr>
            <a:spLocks noGrp="1"/>
          </p:cNvSpPr>
          <p:nvPr>
            <p:ph type="sldNum" sz="quarter" idx="12"/>
          </p:nvPr>
        </p:nvSpPr>
        <p:spPr/>
        <p:txBody>
          <a:bodyPr/>
          <a:lstStyle/>
          <a:p>
            <a:fld id="{969C7C48-6363-4986-A3D3-2C79AB2EDBB8}"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631"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1048632" name="内容占位符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048633" name="内容占位符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048634" name="日期占位符 3"/>
          <p:cNvSpPr>
            <a:spLocks noGrp="1"/>
          </p:cNvSpPr>
          <p:nvPr>
            <p:ph type="dt" sz="half" idx="10"/>
          </p:nvPr>
        </p:nvSpPr>
        <p:spPr/>
        <p:txBody>
          <a:bodyPr/>
          <a:lstStyle/>
          <a:p>
            <a:endParaRPr lang="zh-CN" altLang="en-US"/>
          </a:p>
        </p:txBody>
      </p:sp>
      <p:sp>
        <p:nvSpPr>
          <p:cNvPr id="1048635" name="页脚占位符 4"/>
          <p:cNvSpPr>
            <a:spLocks noGrp="1"/>
          </p:cNvSpPr>
          <p:nvPr>
            <p:ph type="ftr" sz="quarter" idx="11"/>
          </p:nvPr>
        </p:nvSpPr>
        <p:spPr/>
        <p:txBody>
          <a:bodyPr/>
          <a:lstStyle/>
          <a:p>
            <a:endParaRPr lang="zh-CN" altLang="en-US"/>
          </a:p>
        </p:txBody>
      </p:sp>
      <p:sp>
        <p:nvSpPr>
          <p:cNvPr id="1048636" name="灯片编号占位符 5"/>
          <p:cNvSpPr>
            <a:spLocks noGrp="1"/>
          </p:cNvSpPr>
          <p:nvPr>
            <p:ph type="sldNum" sz="quarter" idx="12"/>
          </p:nvPr>
        </p:nvSpPr>
        <p:spPr/>
        <p:txBody>
          <a:bodyPr/>
          <a:lstStyle/>
          <a:p>
            <a:fld id="{5360FA10-783C-490B-9A32-E206894A3A79}"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637" name="标题 1"/>
          <p:cNvSpPr>
            <a:spLocks noGrp="1"/>
          </p:cNvSpPr>
          <p:nvPr>
            <p:ph type="title"/>
          </p:nvPr>
        </p:nvSpPr>
        <p:spPr>
          <a:xfrm>
            <a:off x="457200" y="205979"/>
            <a:ext cx="8229600" cy="857250"/>
          </a:xfrm>
        </p:spPr>
        <p:txBody>
          <a:bodyPr/>
          <a:lstStyle/>
          <a:p>
            <a:r>
              <a:rPr lang="zh-CN" altLang="en-US" noProof="1" smtClean="0"/>
              <a:t>单击此处编辑母版标题样式</a:t>
            </a:r>
            <a:endParaRPr lang="zh-CN" altLang="en-US" noProof="1"/>
          </a:p>
        </p:txBody>
      </p:sp>
      <p:sp>
        <p:nvSpPr>
          <p:cNvPr id="1048638"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noProof="1" smtClean="0"/>
              <a:t>单击此处编辑母版文本样式</a:t>
            </a:r>
          </a:p>
        </p:txBody>
      </p:sp>
      <p:sp>
        <p:nvSpPr>
          <p:cNvPr id="1048639"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048640" name="文本占位符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noProof="1" smtClean="0"/>
              <a:t>单击此处编辑母版文本样式</a:t>
            </a:r>
          </a:p>
        </p:txBody>
      </p:sp>
      <p:sp>
        <p:nvSpPr>
          <p:cNvPr id="1048641" name="内容占位符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048642" name="日期占位符 3"/>
          <p:cNvSpPr>
            <a:spLocks noGrp="1"/>
          </p:cNvSpPr>
          <p:nvPr>
            <p:ph type="dt" sz="half" idx="10"/>
          </p:nvPr>
        </p:nvSpPr>
        <p:spPr/>
        <p:txBody>
          <a:bodyPr/>
          <a:lstStyle/>
          <a:p>
            <a:endParaRPr lang="zh-CN" altLang="en-US"/>
          </a:p>
        </p:txBody>
      </p:sp>
      <p:sp>
        <p:nvSpPr>
          <p:cNvPr id="1048643" name="页脚占位符 4"/>
          <p:cNvSpPr>
            <a:spLocks noGrp="1"/>
          </p:cNvSpPr>
          <p:nvPr>
            <p:ph type="ftr" sz="quarter" idx="11"/>
          </p:nvPr>
        </p:nvSpPr>
        <p:spPr/>
        <p:txBody>
          <a:bodyPr/>
          <a:lstStyle/>
          <a:p>
            <a:endParaRPr lang="zh-CN" altLang="en-US"/>
          </a:p>
        </p:txBody>
      </p:sp>
      <p:sp>
        <p:nvSpPr>
          <p:cNvPr id="1048644" name="灯片编号占位符 5"/>
          <p:cNvSpPr>
            <a:spLocks noGrp="1"/>
          </p:cNvSpPr>
          <p:nvPr>
            <p:ph type="sldNum" sz="quarter" idx="12"/>
          </p:nvPr>
        </p:nvSpPr>
        <p:spPr/>
        <p:txBody>
          <a:bodyPr/>
          <a:lstStyle/>
          <a:p>
            <a:fld id="{B88ABB0B-DF98-4C13-9605-7B2C0711C511}"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598"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1048599" name="日期占位符 3"/>
          <p:cNvSpPr>
            <a:spLocks noGrp="1"/>
          </p:cNvSpPr>
          <p:nvPr>
            <p:ph type="dt" sz="half" idx="10"/>
          </p:nvPr>
        </p:nvSpPr>
        <p:spPr/>
        <p:txBody>
          <a:bodyPr/>
          <a:lstStyle/>
          <a:p>
            <a:endParaRPr lang="zh-CN" altLang="en-US"/>
          </a:p>
        </p:txBody>
      </p:sp>
      <p:sp>
        <p:nvSpPr>
          <p:cNvPr id="1048600" name="页脚占位符 4"/>
          <p:cNvSpPr>
            <a:spLocks noGrp="1"/>
          </p:cNvSpPr>
          <p:nvPr>
            <p:ph type="ftr" sz="quarter" idx="11"/>
          </p:nvPr>
        </p:nvSpPr>
        <p:spPr/>
        <p:txBody>
          <a:bodyPr/>
          <a:lstStyle/>
          <a:p>
            <a:endParaRPr lang="zh-CN" altLang="en-US"/>
          </a:p>
        </p:txBody>
      </p:sp>
      <p:sp>
        <p:nvSpPr>
          <p:cNvPr id="1048601" name="灯片编号占位符 5"/>
          <p:cNvSpPr>
            <a:spLocks noGrp="1"/>
          </p:cNvSpPr>
          <p:nvPr>
            <p:ph type="sldNum" sz="quarter" idx="12"/>
          </p:nvPr>
        </p:nvSpPr>
        <p:spPr/>
        <p:txBody>
          <a:bodyPr/>
          <a:lstStyle/>
          <a:p>
            <a:fld id="{6410A447-D444-4E38-ADD7-8DD7464AC032}"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581" name="日期占位符 3"/>
          <p:cNvSpPr>
            <a:spLocks noGrp="1"/>
          </p:cNvSpPr>
          <p:nvPr>
            <p:ph type="dt" sz="half" idx="10"/>
          </p:nvPr>
        </p:nvSpPr>
        <p:spPr/>
        <p:txBody>
          <a:bodyPr/>
          <a:lstStyle/>
          <a:p>
            <a:endParaRPr lang="zh-CN" altLang="en-US"/>
          </a:p>
        </p:txBody>
      </p:sp>
      <p:sp>
        <p:nvSpPr>
          <p:cNvPr id="1048582" name="页脚占位符 4"/>
          <p:cNvSpPr>
            <a:spLocks noGrp="1"/>
          </p:cNvSpPr>
          <p:nvPr>
            <p:ph type="ftr" sz="quarter" idx="11"/>
          </p:nvPr>
        </p:nvSpPr>
        <p:spPr/>
        <p:txBody>
          <a:bodyPr/>
          <a:lstStyle/>
          <a:p>
            <a:endParaRPr lang="zh-CN" altLang="en-US"/>
          </a:p>
        </p:txBody>
      </p:sp>
      <p:sp>
        <p:nvSpPr>
          <p:cNvPr id="1048583" name="灯片编号占位符 5"/>
          <p:cNvSpPr>
            <a:spLocks noGrp="1"/>
          </p:cNvSpPr>
          <p:nvPr>
            <p:ph type="sldNum" sz="quarter" idx="12"/>
          </p:nvPr>
        </p:nvSpPr>
        <p:spPr/>
        <p:txBody>
          <a:bodyPr/>
          <a:lstStyle/>
          <a:p>
            <a:fld id="{A01D8965-409B-4736-9418-BD94F3FC13D3}"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645" name="标题 1"/>
          <p:cNvSpPr>
            <a:spLocks noGrp="1"/>
          </p:cNvSpPr>
          <p:nvPr>
            <p:ph type="title"/>
          </p:nvPr>
        </p:nvSpPr>
        <p:spPr>
          <a:xfrm>
            <a:off x="457202" y="204787"/>
            <a:ext cx="3008313" cy="871538"/>
          </a:xfrm>
        </p:spPr>
        <p:txBody>
          <a:bodyPr anchor="b"/>
          <a:lstStyle>
            <a:lvl1pPr algn="l">
              <a:defRPr sz="2000" b="1"/>
            </a:lvl1pPr>
          </a:lstStyle>
          <a:p>
            <a:r>
              <a:rPr lang="zh-CN" altLang="en-US" noProof="1" smtClean="0"/>
              <a:t>单击此处编辑母版标题样式</a:t>
            </a:r>
            <a:endParaRPr lang="zh-CN" altLang="en-US" noProof="1"/>
          </a:p>
        </p:txBody>
      </p:sp>
      <p:sp>
        <p:nvSpPr>
          <p:cNvPr id="1048646" name="内容占位符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048647" name="文本占位符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noProof="1" smtClean="0"/>
              <a:t>单击此处编辑母版文本样式</a:t>
            </a:r>
          </a:p>
        </p:txBody>
      </p:sp>
      <p:sp>
        <p:nvSpPr>
          <p:cNvPr id="1048648" name="日期占位符 3"/>
          <p:cNvSpPr>
            <a:spLocks noGrp="1"/>
          </p:cNvSpPr>
          <p:nvPr>
            <p:ph type="dt" sz="half" idx="10"/>
          </p:nvPr>
        </p:nvSpPr>
        <p:spPr/>
        <p:txBody>
          <a:bodyPr/>
          <a:lstStyle/>
          <a:p>
            <a:endParaRPr lang="zh-CN" altLang="en-US"/>
          </a:p>
        </p:txBody>
      </p:sp>
      <p:sp>
        <p:nvSpPr>
          <p:cNvPr id="1048649" name="页脚占位符 4"/>
          <p:cNvSpPr>
            <a:spLocks noGrp="1"/>
          </p:cNvSpPr>
          <p:nvPr>
            <p:ph type="ftr" sz="quarter" idx="11"/>
          </p:nvPr>
        </p:nvSpPr>
        <p:spPr/>
        <p:txBody>
          <a:bodyPr/>
          <a:lstStyle/>
          <a:p>
            <a:endParaRPr lang="zh-CN" altLang="en-US"/>
          </a:p>
        </p:txBody>
      </p:sp>
      <p:sp>
        <p:nvSpPr>
          <p:cNvPr id="1048650" name="灯片编号占位符 5"/>
          <p:cNvSpPr>
            <a:spLocks noGrp="1"/>
          </p:cNvSpPr>
          <p:nvPr>
            <p:ph type="sldNum" sz="quarter" idx="12"/>
          </p:nvPr>
        </p:nvSpPr>
        <p:spPr/>
        <p:txBody>
          <a:bodyPr/>
          <a:lstStyle/>
          <a:p>
            <a:fld id="{BDACA9FA-12EF-49CB-90D3-8A8AF9560589}"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615" name="标题 1"/>
          <p:cNvSpPr>
            <a:spLocks noGrp="1"/>
          </p:cNvSpPr>
          <p:nvPr>
            <p:ph type="title"/>
          </p:nvPr>
        </p:nvSpPr>
        <p:spPr>
          <a:xfrm>
            <a:off x="1792288" y="3600451"/>
            <a:ext cx="5486400" cy="425054"/>
          </a:xfrm>
        </p:spPr>
        <p:txBody>
          <a:bodyPr anchor="b"/>
          <a:lstStyle>
            <a:lvl1pPr algn="l">
              <a:defRPr sz="2000" b="1"/>
            </a:lvl1pPr>
          </a:lstStyle>
          <a:p>
            <a:r>
              <a:rPr lang="zh-CN" altLang="en-US" noProof="1" smtClean="0"/>
              <a:t>单击此处编辑母版标题样式</a:t>
            </a:r>
            <a:endParaRPr lang="zh-CN" altLang="en-US" noProof="1"/>
          </a:p>
        </p:txBody>
      </p:sp>
      <p:sp>
        <p:nvSpPr>
          <p:cNvPr id="1048616"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pPr lvl="0"/>
            <a:r>
              <a:rPr lang="zh-CN" altLang="en-US" noProof="1" smtClean="0"/>
              <a:t>单击图标添加图片</a:t>
            </a:r>
            <a:endParaRPr lang="zh-CN" altLang="en-US" noProof="1"/>
          </a:p>
        </p:txBody>
      </p:sp>
      <p:sp>
        <p:nvSpPr>
          <p:cNvPr id="1048617" name="文本占位符 3"/>
          <p:cNvSpPr>
            <a:spLocks noGrp="1"/>
          </p:cNvSpPr>
          <p:nvPr>
            <p:ph type="body" sz="half" idx="2"/>
          </p:nvPr>
        </p:nvSpPr>
        <p:spPr>
          <a:xfrm>
            <a:off x="1792288" y="402550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noProof="1" smtClean="0"/>
              <a:t>单击此处编辑母版文本样式</a:t>
            </a:r>
          </a:p>
        </p:txBody>
      </p:sp>
      <p:sp>
        <p:nvSpPr>
          <p:cNvPr id="1048618" name="日期占位符 3"/>
          <p:cNvSpPr>
            <a:spLocks noGrp="1"/>
          </p:cNvSpPr>
          <p:nvPr>
            <p:ph type="dt" sz="half" idx="10"/>
          </p:nvPr>
        </p:nvSpPr>
        <p:spPr/>
        <p:txBody>
          <a:bodyPr/>
          <a:lstStyle/>
          <a:p>
            <a:endParaRPr lang="zh-CN" altLang="en-US"/>
          </a:p>
        </p:txBody>
      </p:sp>
      <p:sp>
        <p:nvSpPr>
          <p:cNvPr id="1048619" name="页脚占位符 4"/>
          <p:cNvSpPr>
            <a:spLocks noGrp="1"/>
          </p:cNvSpPr>
          <p:nvPr>
            <p:ph type="ftr" sz="quarter" idx="11"/>
          </p:nvPr>
        </p:nvSpPr>
        <p:spPr/>
        <p:txBody>
          <a:bodyPr/>
          <a:lstStyle/>
          <a:p>
            <a:endParaRPr lang="zh-CN" altLang="en-US"/>
          </a:p>
        </p:txBody>
      </p:sp>
      <p:sp>
        <p:nvSpPr>
          <p:cNvPr id="1048620" name="灯片编号占位符 5"/>
          <p:cNvSpPr>
            <a:spLocks noGrp="1"/>
          </p:cNvSpPr>
          <p:nvPr>
            <p:ph type="sldNum" sz="quarter" idx="12"/>
          </p:nvPr>
        </p:nvSpPr>
        <p:spPr/>
        <p:txBody>
          <a:bodyPr/>
          <a:lstStyle/>
          <a:p>
            <a:fld id="{9F416314-14C3-4B08-B677-206DD756B73C}"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标题占位符 1"/>
          <p:cNvSpPr>
            <a:spLocks noGrp="1" noChangeArrowheads="1"/>
          </p:cNvSpPr>
          <p:nvPr>
            <p:ph type="title" idx="4294967295"/>
          </p:nvPr>
        </p:nvSpPr>
        <p:spPr bwMode="auto">
          <a:xfrm>
            <a:off x="457200" y="206375"/>
            <a:ext cx="8229600" cy="857250"/>
          </a:xfrm>
          <a:prstGeom prst="rect">
            <a:avLst/>
          </a:prstGeom>
          <a:noFill/>
          <a:ln>
            <a:noFill/>
          </a:ln>
        </p:spPr>
        <p:txBody>
          <a:bodyPr vert="horz" wrap="square" lIns="91428" tIns="45714" rIns="91428" bIns="45714" numCol="1" anchor="ctr" anchorCtr="0" compatLnSpc="1">
            <a:prstTxWarp prst="textNoShape">
              <a:avLst/>
            </a:prstTxWarp>
          </a:bodyPr>
          <a:lstStyle/>
          <a:p>
            <a:pPr lvl="0"/>
            <a:r>
              <a:rPr lang="zh-CN" altLang="en-US" smtClean="0"/>
              <a:t>单击此处编辑母版标题样式</a:t>
            </a:r>
          </a:p>
        </p:txBody>
      </p:sp>
      <p:sp>
        <p:nvSpPr>
          <p:cNvPr id="1048577" name="文本占位符 2"/>
          <p:cNvSpPr>
            <a:spLocks noGrp="1" noChangeArrowheads="1"/>
          </p:cNvSpPr>
          <p:nvPr>
            <p:ph type="body" idx="4294967295"/>
          </p:nvPr>
        </p:nvSpPr>
        <p:spPr bwMode="auto">
          <a:xfrm>
            <a:off x="457200" y="1200150"/>
            <a:ext cx="8229600" cy="3394075"/>
          </a:xfrm>
          <a:prstGeom prst="rect">
            <a:avLst/>
          </a:prstGeom>
          <a:noFill/>
          <a:ln>
            <a:noFill/>
          </a:ln>
        </p:spPr>
        <p:txBody>
          <a:bodyPr vert="horz" wrap="square" lIns="91428" tIns="45714" rIns="91428" bIns="45714"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48578" name="日期占位符 3"/>
          <p:cNvSpPr>
            <a:spLocks noGrp="1"/>
          </p:cNvSpPr>
          <p:nvPr>
            <p:ph type="dt" sz="half" idx="2"/>
          </p:nvPr>
        </p:nvSpPr>
        <p:spPr>
          <a:xfrm>
            <a:off x="457200" y="4767263"/>
            <a:ext cx="2133600" cy="274637"/>
          </a:xfrm>
          <a:prstGeom prst="rect">
            <a:avLst/>
          </a:prstGeom>
        </p:spPr>
        <p:txBody>
          <a:bodyPr vert="horz" lIns="91428" tIns="45714" rIns="91428" bIns="45714" rtlCol="0" anchor="ctr"/>
          <a:lstStyle>
            <a:lvl1pPr algn="l" fontAlgn="auto">
              <a:buFont typeface="Arial" panose="020B0604020202020204" pitchFamily="34" charset="0"/>
              <a:buNone/>
              <a:defRPr sz="1200" noProof="1">
                <a:solidFill>
                  <a:schemeClr val="tx1">
                    <a:tint val="75000"/>
                  </a:schemeClr>
                </a:solidFill>
                <a:latin typeface="+mn-lt"/>
                <a:ea typeface="+mn-ea"/>
              </a:defRPr>
            </a:lvl1pPr>
          </a:lstStyle>
          <a:p>
            <a:endParaRPr lang="zh-CN" altLang="en-US"/>
          </a:p>
        </p:txBody>
      </p:sp>
      <p:sp>
        <p:nvSpPr>
          <p:cNvPr id="1048579" name="页脚占位符 4"/>
          <p:cNvSpPr>
            <a:spLocks noGrp="1"/>
          </p:cNvSpPr>
          <p:nvPr>
            <p:ph type="ftr" sz="quarter" idx="3"/>
          </p:nvPr>
        </p:nvSpPr>
        <p:spPr>
          <a:xfrm>
            <a:off x="3124200" y="4767263"/>
            <a:ext cx="2895600" cy="274637"/>
          </a:xfrm>
          <a:prstGeom prst="rect">
            <a:avLst/>
          </a:prstGeom>
        </p:spPr>
        <p:txBody>
          <a:bodyPr vert="horz" lIns="91428" tIns="45714" rIns="91428" bIns="45714" rtlCol="0" anchor="ctr"/>
          <a:lstStyle>
            <a:lvl1pPr algn="ctr" fontAlgn="auto">
              <a:buFont typeface="Arial" panose="020B0604020202020204" pitchFamily="34" charset="0"/>
              <a:buNone/>
              <a:defRPr sz="1200" noProof="1">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6553200" y="4767263"/>
            <a:ext cx="2133600" cy="274637"/>
          </a:xfrm>
          <a:prstGeom prst="rect">
            <a:avLst/>
          </a:prstGeom>
        </p:spPr>
        <p:txBody>
          <a:bodyPr vert="horz" wrap="square" lIns="91428" tIns="45714" rIns="91428" bIns="45714" numCol="1" anchor="ctr" anchorCtr="0" compatLnSpc="1">
            <a:prstTxWarp prst="textNoShape">
              <a:avLst/>
            </a:prstTxWarp>
          </a:bodyPr>
          <a:lstStyle>
            <a:lvl1pPr algn="r">
              <a:defRPr sz="1200">
                <a:solidFill>
                  <a:srgbClr val="898989"/>
                </a:solidFill>
              </a:defRPr>
            </a:lvl1pPr>
          </a:lstStyle>
          <a:p>
            <a:fld id="{E8B75710-CA12-45CD-8C42-3EA353848B0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pSp>
        <p:nvGrpSpPr>
          <p:cNvPr id="1026" name="Group 2"/>
          <p:cNvGrpSpPr/>
          <p:nvPr/>
        </p:nvGrpSpPr>
        <p:grpSpPr bwMode="auto">
          <a:xfrm>
            <a:off x="323850" y="250032"/>
            <a:ext cx="2592388" cy="916781"/>
            <a:chOff x="0" y="0"/>
            <a:chExt cx="4082" cy="1927"/>
          </a:xfrm>
        </p:grpSpPr>
        <p:sp>
          <p:nvSpPr>
            <p:cNvPr id="1027" name="Rectangle 3"/>
            <p:cNvSpPr>
              <a:spLocks noChangeArrowheads="1"/>
            </p:cNvSpPr>
            <p:nvPr/>
          </p:nvSpPr>
          <p:spPr bwMode="auto">
            <a:xfrm rot="4080000">
              <a:off x="2598" y="1464"/>
              <a:ext cx="452" cy="453"/>
            </a:xfrm>
            <a:prstGeom prst="rect">
              <a:avLst/>
            </a:prstGeom>
            <a:solidFill>
              <a:srgbClr val="C7EDE9">
                <a:alpha val="7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028" name="Rectangle 4"/>
            <p:cNvSpPr>
              <a:spLocks noChangeArrowheads="1"/>
            </p:cNvSpPr>
            <p:nvPr/>
          </p:nvSpPr>
          <p:spPr bwMode="auto">
            <a:xfrm rot="900000">
              <a:off x="2041" y="0"/>
              <a:ext cx="568" cy="567"/>
            </a:xfrm>
            <a:prstGeom prst="rect">
              <a:avLst/>
            </a:prstGeom>
            <a:solidFill>
              <a:srgbClr val="AFD7ED">
                <a:alpha val="7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029" name="Rectangle 5"/>
            <p:cNvSpPr>
              <a:spLocks noChangeArrowheads="1"/>
            </p:cNvSpPr>
            <p:nvPr/>
          </p:nvSpPr>
          <p:spPr bwMode="auto">
            <a:xfrm rot="5280000">
              <a:off x="0" y="0"/>
              <a:ext cx="340" cy="340"/>
            </a:xfrm>
            <a:prstGeom prst="rect">
              <a:avLst/>
            </a:prstGeom>
            <a:solidFill>
              <a:srgbClr val="93E0FF">
                <a:alpha val="7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030" name="Rectangle 6"/>
            <p:cNvSpPr>
              <a:spLocks noChangeArrowheads="1"/>
            </p:cNvSpPr>
            <p:nvPr/>
          </p:nvSpPr>
          <p:spPr bwMode="auto">
            <a:xfrm rot="720000">
              <a:off x="680" y="908"/>
              <a:ext cx="680" cy="680"/>
            </a:xfrm>
            <a:prstGeom prst="rect">
              <a:avLst/>
            </a:prstGeom>
            <a:solidFill>
              <a:srgbClr val="5CA7BA">
                <a:alpha val="7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031" name="Rectangle 7"/>
            <p:cNvSpPr>
              <a:spLocks noChangeArrowheads="1"/>
            </p:cNvSpPr>
            <p:nvPr/>
          </p:nvSpPr>
          <p:spPr bwMode="auto">
            <a:xfrm rot="4680000">
              <a:off x="3742" y="454"/>
              <a:ext cx="340" cy="340"/>
            </a:xfrm>
            <a:prstGeom prst="rect">
              <a:avLst/>
            </a:prstGeom>
            <a:solidFill>
              <a:srgbClr val="93E0FF">
                <a:alpha val="7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grpSp>
      <p:sp>
        <p:nvSpPr>
          <p:cNvPr id="1032" name="Rectangle 8"/>
          <p:cNvSpPr>
            <a:spLocks noGrp="1" noChangeArrowheads="1"/>
          </p:cNvSpPr>
          <p:nvPr>
            <p:ph type="title"/>
          </p:nvPr>
        </p:nvSpPr>
        <p:spPr bwMode="auto">
          <a:xfrm>
            <a:off x="441194" y="1194402"/>
            <a:ext cx="8229600" cy="633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normAutofit/>
          </a:bodyPr>
          <a:lstStyle/>
          <a:p>
            <a:pPr lvl="0"/>
            <a:r>
              <a:rPr lang="zh-CN" altLang="zh-CN" dirty="0" smtClean="0"/>
              <a:t>单击此处编辑母版标题样式</a:t>
            </a:r>
          </a:p>
        </p:txBody>
      </p:sp>
      <p:sp>
        <p:nvSpPr>
          <p:cNvPr id="1033" name="Rectangle 9"/>
          <p:cNvSpPr>
            <a:spLocks noGrp="1" noChangeArrowheads="1"/>
          </p:cNvSpPr>
          <p:nvPr>
            <p:ph type="body" idx="1"/>
          </p:nvPr>
        </p:nvSpPr>
        <p:spPr bwMode="auto">
          <a:xfrm>
            <a:off x="457200" y="1902614"/>
            <a:ext cx="8229600" cy="2692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normAutofit/>
          </a:bodyPr>
          <a:lstStyle/>
          <a:p>
            <a:pPr lvl="0"/>
            <a:r>
              <a:rPr lang="zh-CN" altLang="zh-CN" dirty="0" smtClean="0"/>
              <a:t>单击此处编辑母版文本样式</a:t>
            </a:r>
          </a:p>
          <a:p>
            <a:pPr lvl="1"/>
            <a:r>
              <a:rPr lang="zh-CN" altLang="zh-CN" dirty="0" smtClean="0"/>
              <a:t>第二级</a:t>
            </a:r>
          </a:p>
          <a:p>
            <a:pPr lvl="2"/>
            <a:r>
              <a:rPr lang="zh-CN" altLang="zh-CN" dirty="0" smtClean="0"/>
              <a:t>第三级</a:t>
            </a:r>
          </a:p>
          <a:p>
            <a:pPr lvl="3"/>
            <a:r>
              <a:rPr lang="zh-CN" altLang="zh-CN" dirty="0" smtClean="0"/>
              <a:t>第四级</a:t>
            </a:r>
          </a:p>
          <a:p>
            <a:pPr lvl="4"/>
            <a:r>
              <a:rPr lang="zh-CN" altLang="zh-CN" dirty="0" smtClean="0"/>
              <a:t>第五级</a:t>
            </a:r>
          </a:p>
        </p:txBody>
      </p:sp>
      <p:sp>
        <p:nvSpPr>
          <p:cNvPr id="1034" name="Rectangle 10"/>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solidFill>
                  <a:srgbClr val="FF425D"/>
                </a:solidFill>
                <a:latin typeface="Arial" pitchFamily="34" charset="0"/>
                <a:ea typeface="黑体" pitchFamily="49" charset="-122"/>
                <a:sym typeface="Arial" pitchFamily="34" charset="0"/>
              </a:defRPr>
            </a:lvl1pPr>
          </a:lstStyle>
          <a:p>
            <a:endParaRPr lang="zh-CN" altLang="en-US"/>
          </a:p>
        </p:txBody>
      </p:sp>
      <p:sp>
        <p:nvSpPr>
          <p:cNvPr id="1035" name="Rectangle 11"/>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solidFill>
                  <a:srgbClr val="FF425D"/>
                </a:solidFill>
                <a:latin typeface="Arial" pitchFamily="34" charset="0"/>
                <a:ea typeface="黑体" pitchFamily="49" charset="-122"/>
                <a:sym typeface="Arial" pitchFamily="34" charset="0"/>
              </a:defRPr>
            </a:lvl1pPr>
          </a:lstStyle>
          <a:p>
            <a:endParaRPr lang="zh-CN" altLang="en-US"/>
          </a:p>
        </p:txBody>
      </p:sp>
      <p:sp>
        <p:nvSpPr>
          <p:cNvPr id="1036" name="Rectangle 12"/>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solidFill>
                  <a:srgbClr val="FF425D"/>
                </a:solidFill>
                <a:latin typeface="Arial" pitchFamily="34" charset="0"/>
                <a:ea typeface="黑体" pitchFamily="49" charset="-122"/>
                <a:sym typeface="Arial" pitchFamily="34" charset="0"/>
              </a:defRPr>
            </a:lvl1pPr>
          </a:lstStyle>
          <a:p>
            <a:fld id="{E8B75710-CA12-45CD-8C42-3EA353848B0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ctr" rtl="0" eaLnBrk="1" fontAlgn="base" hangingPunct="1">
        <a:spcBef>
          <a:spcPct val="0"/>
        </a:spcBef>
        <a:spcAft>
          <a:spcPct val="0"/>
        </a:spcAft>
        <a:defRPr sz="4400" kern="1200">
          <a:solidFill>
            <a:srgbClr val="FF425D"/>
          </a:solidFill>
          <a:latin typeface="+mj-ea"/>
          <a:ea typeface="+mj-ea"/>
          <a:cs typeface="+mj-cs"/>
          <a:sym typeface="Arial" pitchFamily="34" charset="0"/>
        </a:defRPr>
      </a:lvl1pPr>
      <a:lvl2pPr algn="ctr" rtl="0" eaLnBrk="1" fontAlgn="base" hangingPunct="1">
        <a:spcBef>
          <a:spcPct val="0"/>
        </a:spcBef>
        <a:spcAft>
          <a:spcPct val="0"/>
        </a:spcAft>
        <a:defRPr sz="4400">
          <a:solidFill>
            <a:srgbClr val="FF425D"/>
          </a:solidFill>
          <a:latin typeface="Arial" pitchFamily="34" charset="0"/>
          <a:ea typeface="黑体" pitchFamily="49" charset="-122"/>
        </a:defRPr>
      </a:lvl2pPr>
      <a:lvl3pPr algn="ctr" rtl="0" eaLnBrk="1" fontAlgn="base" hangingPunct="1">
        <a:spcBef>
          <a:spcPct val="0"/>
        </a:spcBef>
        <a:spcAft>
          <a:spcPct val="0"/>
        </a:spcAft>
        <a:defRPr sz="4400">
          <a:solidFill>
            <a:srgbClr val="FF425D"/>
          </a:solidFill>
          <a:latin typeface="Arial" pitchFamily="34" charset="0"/>
          <a:ea typeface="黑体" pitchFamily="49" charset="-122"/>
        </a:defRPr>
      </a:lvl3pPr>
      <a:lvl4pPr algn="ctr" rtl="0" eaLnBrk="1" fontAlgn="base" hangingPunct="1">
        <a:spcBef>
          <a:spcPct val="0"/>
        </a:spcBef>
        <a:spcAft>
          <a:spcPct val="0"/>
        </a:spcAft>
        <a:defRPr sz="4400">
          <a:solidFill>
            <a:srgbClr val="FF425D"/>
          </a:solidFill>
          <a:latin typeface="Arial" pitchFamily="34" charset="0"/>
          <a:ea typeface="黑体" pitchFamily="49" charset="-122"/>
        </a:defRPr>
      </a:lvl4pPr>
      <a:lvl5pPr algn="ctr" rtl="0" eaLnBrk="1" fontAlgn="base" hangingPunct="1">
        <a:spcBef>
          <a:spcPct val="0"/>
        </a:spcBef>
        <a:spcAft>
          <a:spcPct val="0"/>
        </a:spcAft>
        <a:defRPr sz="4400">
          <a:solidFill>
            <a:srgbClr val="FF425D"/>
          </a:solidFill>
          <a:latin typeface="Arial" pitchFamily="34" charset="0"/>
          <a:ea typeface="黑体" pitchFamily="49" charset="-122"/>
        </a:defRPr>
      </a:lvl5pPr>
      <a:lvl6pPr marL="457200" algn="ctr" rtl="0" eaLnBrk="1" fontAlgn="base" hangingPunct="1">
        <a:spcBef>
          <a:spcPct val="0"/>
        </a:spcBef>
        <a:spcAft>
          <a:spcPct val="0"/>
        </a:spcAft>
        <a:defRPr sz="4400">
          <a:solidFill>
            <a:srgbClr val="FF425D"/>
          </a:solidFill>
          <a:latin typeface="Arial" pitchFamily="34" charset="0"/>
          <a:ea typeface="黑体" pitchFamily="49" charset="-122"/>
        </a:defRPr>
      </a:lvl6pPr>
      <a:lvl7pPr marL="914400" algn="ctr" rtl="0" eaLnBrk="1" fontAlgn="base" hangingPunct="1">
        <a:spcBef>
          <a:spcPct val="0"/>
        </a:spcBef>
        <a:spcAft>
          <a:spcPct val="0"/>
        </a:spcAft>
        <a:defRPr sz="4400">
          <a:solidFill>
            <a:srgbClr val="FF425D"/>
          </a:solidFill>
          <a:latin typeface="Arial" pitchFamily="34" charset="0"/>
          <a:ea typeface="黑体" pitchFamily="49" charset="-122"/>
        </a:defRPr>
      </a:lvl7pPr>
      <a:lvl8pPr marL="1371600" algn="ctr" rtl="0" eaLnBrk="1" fontAlgn="base" hangingPunct="1">
        <a:spcBef>
          <a:spcPct val="0"/>
        </a:spcBef>
        <a:spcAft>
          <a:spcPct val="0"/>
        </a:spcAft>
        <a:defRPr sz="4400">
          <a:solidFill>
            <a:srgbClr val="FF425D"/>
          </a:solidFill>
          <a:latin typeface="Arial" pitchFamily="34" charset="0"/>
          <a:ea typeface="黑体" pitchFamily="49" charset="-122"/>
        </a:defRPr>
      </a:lvl8pPr>
      <a:lvl9pPr marL="1828800" algn="ctr" rtl="0" eaLnBrk="1" fontAlgn="base" hangingPunct="1">
        <a:spcBef>
          <a:spcPct val="0"/>
        </a:spcBef>
        <a:spcAft>
          <a:spcPct val="0"/>
        </a:spcAft>
        <a:defRPr sz="4400">
          <a:solidFill>
            <a:srgbClr val="FF425D"/>
          </a:solidFill>
          <a:latin typeface="Arial" pitchFamily="34" charset="0"/>
          <a:ea typeface="黑体" pitchFamily="49" charset="-122"/>
        </a:defRPr>
      </a:lvl9pPr>
    </p:titleStyle>
    <p:bodyStyle>
      <a:lvl1pPr marL="342900" indent="-342900" algn="l" rtl="0" eaLnBrk="1" fontAlgn="base" hangingPunct="1">
        <a:spcBef>
          <a:spcPct val="20000"/>
        </a:spcBef>
        <a:spcAft>
          <a:spcPct val="0"/>
        </a:spcAft>
        <a:buChar char="•"/>
        <a:defRPr sz="2400" kern="1200">
          <a:solidFill>
            <a:srgbClr val="FF425D"/>
          </a:solidFill>
          <a:latin typeface="+mn-ea"/>
          <a:ea typeface="+mn-ea"/>
          <a:cs typeface="+mn-cs"/>
          <a:sym typeface="Arial" pitchFamily="34" charset="0"/>
        </a:defRPr>
      </a:lvl1pPr>
      <a:lvl2pPr marL="742950" indent="-285750" algn="l" rtl="0" eaLnBrk="1" fontAlgn="base" hangingPunct="1">
        <a:spcBef>
          <a:spcPct val="20000"/>
        </a:spcBef>
        <a:spcAft>
          <a:spcPct val="0"/>
        </a:spcAft>
        <a:buChar char="–"/>
        <a:defRPr sz="2000" kern="1200">
          <a:solidFill>
            <a:srgbClr val="FF425D"/>
          </a:solidFill>
          <a:latin typeface="+mn-ea"/>
          <a:ea typeface="+mn-ea"/>
          <a:cs typeface="+mn-cs"/>
          <a:sym typeface="Arial" pitchFamily="34" charset="0"/>
        </a:defRPr>
      </a:lvl2pPr>
      <a:lvl3pPr marL="1143000" indent="-228600" algn="l" rtl="0" eaLnBrk="1" fontAlgn="base" hangingPunct="1">
        <a:spcBef>
          <a:spcPct val="20000"/>
        </a:spcBef>
        <a:spcAft>
          <a:spcPct val="0"/>
        </a:spcAft>
        <a:buChar char="•"/>
        <a:defRPr sz="1800" kern="1200">
          <a:solidFill>
            <a:srgbClr val="FF425D"/>
          </a:solidFill>
          <a:latin typeface="+mn-ea"/>
          <a:ea typeface="+mn-ea"/>
          <a:cs typeface="+mn-cs"/>
          <a:sym typeface="Arial" pitchFamily="34" charset="0"/>
        </a:defRPr>
      </a:lvl3pPr>
      <a:lvl4pPr marL="1600200" indent="-228600" algn="l" rtl="0" eaLnBrk="1" fontAlgn="base" hangingPunct="1">
        <a:spcBef>
          <a:spcPct val="20000"/>
        </a:spcBef>
        <a:spcAft>
          <a:spcPct val="0"/>
        </a:spcAft>
        <a:buChar char="–"/>
        <a:defRPr sz="1800" kern="1200">
          <a:solidFill>
            <a:srgbClr val="FF425D"/>
          </a:solidFill>
          <a:latin typeface="+mn-ea"/>
          <a:ea typeface="+mn-ea"/>
          <a:cs typeface="+mn-cs"/>
          <a:sym typeface="Arial" pitchFamily="34" charset="0"/>
        </a:defRPr>
      </a:lvl4pPr>
      <a:lvl5pPr marL="2057400" indent="-228600" algn="l" rtl="0" eaLnBrk="1" fontAlgn="base" hangingPunct="1">
        <a:spcBef>
          <a:spcPct val="20000"/>
        </a:spcBef>
        <a:spcAft>
          <a:spcPct val="0"/>
        </a:spcAft>
        <a:buChar char="»"/>
        <a:defRPr sz="1800" kern="1200">
          <a:solidFill>
            <a:srgbClr val="FF425D"/>
          </a:solidFill>
          <a:latin typeface="+mn-ea"/>
          <a:ea typeface="+mn-ea"/>
          <a:cs typeface="+mn-cs"/>
          <a:sym typeface="Arial" pitchFamily="34" charset="0"/>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355293" y="1059582"/>
            <a:ext cx="6417142" cy="923330"/>
          </a:xfrm>
          <a:prstGeom prst="rect">
            <a:avLst/>
          </a:prstGeom>
        </p:spPr>
        <p:txBody>
          <a:bodyPr wrap="none" lIns="91428" tIns="45714" rIns="91428" bIns="45714">
            <a:spAutoFit/>
          </a:bodyPr>
          <a:lstStyle/>
          <a:p>
            <a:pPr algn="ctr" fontAlgn="auto">
              <a:defRPr/>
            </a:pPr>
            <a:r>
              <a:rPr lang="zh-TW" altLang="en-US" sz="5400" b="1" cap="all" noProof="1">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dobe 繁黑體 Std B" pitchFamily="34" charset="-128"/>
                <a:ea typeface="Adobe 繁黑體 Std B" pitchFamily="34" charset="-128"/>
              </a:rPr>
              <a:t>陽光能源集團電子報</a:t>
            </a:r>
            <a:endParaRPr lang="zh-TW" altLang="en-US" sz="5400" b="1" cap="all" noProof="1">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dobe 繁黑體 Std B" pitchFamily="34" charset="-128"/>
              <a:ea typeface="Adobe 繁黑體 Std B" pitchFamily="34" charset="-128"/>
            </a:endParaRPr>
          </a:p>
        </p:txBody>
      </p:sp>
      <p:sp>
        <p:nvSpPr>
          <p:cNvPr id="9" name="矩形 8"/>
          <p:cNvSpPr/>
          <p:nvPr/>
        </p:nvSpPr>
        <p:spPr>
          <a:xfrm>
            <a:off x="5038641" y="4299941"/>
            <a:ext cx="4102406" cy="646331"/>
          </a:xfrm>
          <a:prstGeom prst="rect">
            <a:avLst/>
          </a:prstGeom>
          <a:noFill/>
        </p:spPr>
        <p:txBody>
          <a:bodyPr wrap="none">
            <a:spAutoFit/>
          </a:bodyPr>
          <a:lstStyle/>
          <a:p>
            <a:pPr algn="ctr"/>
            <a:r>
              <a:rPr lang="en-US" altLang="zh-CN" sz="3600" b="1" noProof="1">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latin typeface="华文中宋" panose="02010600040101010101" pitchFamily="2" charset="-122"/>
                <a:ea typeface="华文中宋" panose="02010600040101010101" pitchFamily="2" charset="-122"/>
              </a:rPr>
              <a:t>2020</a:t>
            </a:r>
            <a:r>
              <a:rPr lang="zh-CN" altLang="en-US" sz="3600" b="1" noProof="1">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latin typeface="华文中宋" panose="02010600040101010101" pitchFamily="2" charset="-122"/>
                <a:ea typeface="华文中宋" panose="02010600040101010101" pitchFamily="2" charset="-122"/>
              </a:rPr>
              <a:t>年</a:t>
            </a:r>
            <a:r>
              <a:rPr lang="zh-CN" altLang="en-US" sz="3600" b="1" noProof="1" smtClean="0">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latin typeface="华文中宋" panose="02010600040101010101" pitchFamily="2" charset="-122"/>
                <a:ea typeface="华文中宋" panose="02010600040101010101" pitchFamily="2" charset="-122"/>
              </a:rPr>
              <a:t>第三十</a:t>
            </a:r>
            <a:r>
              <a:rPr lang="zh-CN" altLang="en-US" sz="3600" b="1" noProof="1">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latin typeface="华文中宋" panose="02010600040101010101" pitchFamily="2" charset="-122"/>
                <a:ea typeface="华文中宋" panose="02010600040101010101" pitchFamily="2" charset="-122"/>
              </a:rPr>
              <a:t>九</a:t>
            </a:r>
            <a:r>
              <a:rPr lang="zh-CN" altLang="en-US" sz="3600" b="1" noProof="1" smtClean="0">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latin typeface="华文中宋" panose="02010600040101010101" pitchFamily="2" charset="-122"/>
                <a:ea typeface="华文中宋" panose="02010600040101010101" pitchFamily="2" charset="-122"/>
              </a:rPr>
              <a:t>期</a:t>
            </a:r>
            <a:endParaRPr lang="zh-CN" altLang="en-US" sz="3600" b="1" noProof="1">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latin typeface="华文中宋" panose="02010600040101010101" pitchFamily="2" charset="-122"/>
              <a:ea typeface="华文中宋" panose="02010600040101010101" pitchFamily="2" charset="-122"/>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6850"/>
            <a:ext cx="140335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0838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48588" name="矩形 3"/>
          <p:cNvSpPr>
            <a:spLocks noChangeArrowheads="1"/>
          </p:cNvSpPr>
          <p:nvPr/>
        </p:nvSpPr>
        <p:spPr bwMode="auto">
          <a:xfrm>
            <a:off x="303213" y="736600"/>
            <a:ext cx="8605837" cy="510540"/>
          </a:xfrm>
          <a:prstGeom prst="rect">
            <a:avLst/>
          </a:prstGeom>
          <a:noFill/>
          <a:ln>
            <a:noFill/>
          </a:ln>
        </p:spPr>
        <p:txBody>
          <a:bodyPr>
            <a:spAutoFit/>
          </a:bodyPr>
          <a:lstStyle/>
          <a:p>
            <a:pPr>
              <a:lnSpc>
                <a:spcPct val="175000"/>
              </a:lnSpc>
            </a:pPr>
            <a:r>
              <a:rPr lang="en-US" altLang="zh-CN" sz="1600" b="1" dirty="0">
                <a:latin typeface="仿宋_GB2312" pitchFamily="49" charset="-122"/>
                <a:ea typeface="仿宋_GB2312" pitchFamily="49" charset="-122"/>
              </a:rPr>
              <a:t>    </a:t>
            </a:r>
            <a:endParaRPr lang="zh-CN" altLang="zh-CN" sz="1600" b="1" dirty="0">
              <a:latin typeface="仿宋_GB2312" pitchFamily="49" charset="-122"/>
              <a:ea typeface="仿宋_GB2312" pitchFamily="49" charset="-122"/>
            </a:endParaRPr>
          </a:p>
        </p:txBody>
      </p:sp>
      <p:sp>
        <p:nvSpPr>
          <p:cNvPr id="2" name="矩形 1"/>
          <p:cNvSpPr/>
          <p:nvPr/>
        </p:nvSpPr>
        <p:spPr>
          <a:xfrm>
            <a:off x="4018002" y="4351466"/>
            <a:ext cx="1107996" cy="369332"/>
          </a:xfrm>
          <a:prstGeom prst="rect">
            <a:avLst/>
          </a:prstGeom>
        </p:spPr>
        <p:txBody>
          <a:bodyPr wrap="none">
            <a:spAutoFit/>
          </a:bodyPr>
          <a:lstStyle/>
          <a:p>
            <a:r>
              <a:rPr lang="zh-CN" alt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中宋" panose="02010600040101010101" pitchFamily="2" charset="-122"/>
                <a:ea typeface="华文中宋" panose="02010600040101010101" pitchFamily="2" charset="-122"/>
              </a:rPr>
              <a:t>獲獎個人</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3668" y="736600"/>
            <a:ext cx="5976664" cy="3424618"/>
          </a:xfrm>
          <a:prstGeom prst="rect">
            <a:avLst/>
          </a:prstGeom>
        </p:spPr>
      </p:pic>
    </p:spTree>
    <p:extLst>
      <p:ext uri="{BB962C8B-B14F-4D97-AF65-F5344CB8AC3E}">
        <p14:creationId xmlns:p14="http://schemas.microsoft.com/office/powerpoint/2010/main" val="4052224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48588" name="矩形 3"/>
          <p:cNvSpPr>
            <a:spLocks noChangeArrowheads="1"/>
          </p:cNvSpPr>
          <p:nvPr/>
        </p:nvSpPr>
        <p:spPr bwMode="auto">
          <a:xfrm>
            <a:off x="303213" y="736600"/>
            <a:ext cx="8605837" cy="510540"/>
          </a:xfrm>
          <a:prstGeom prst="rect">
            <a:avLst/>
          </a:prstGeom>
          <a:noFill/>
          <a:ln>
            <a:noFill/>
          </a:ln>
        </p:spPr>
        <p:txBody>
          <a:bodyPr>
            <a:spAutoFit/>
          </a:bodyPr>
          <a:lstStyle/>
          <a:p>
            <a:pPr>
              <a:lnSpc>
                <a:spcPct val="175000"/>
              </a:lnSpc>
            </a:pPr>
            <a:r>
              <a:rPr lang="en-US" altLang="zh-CN" sz="1600" b="1" dirty="0">
                <a:latin typeface="仿宋_GB2312" pitchFamily="49" charset="-122"/>
                <a:ea typeface="仿宋_GB2312" pitchFamily="49" charset="-122"/>
              </a:rPr>
              <a:t>    </a:t>
            </a:r>
            <a:endParaRPr lang="zh-CN" altLang="zh-CN" sz="1600" b="1" dirty="0">
              <a:latin typeface="仿宋_GB2312" pitchFamily="49" charset="-122"/>
              <a:ea typeface="仿宋_GB2312" pitchFamily="49" charset="-122"/>
            </a:endParaRPr>
          </a:p>
        </p:txBody>
      </p:sp>
      <p:sp>
        <p:nvSpPr>
          <p:cNvPr id="2" name="矩形 1"/>
          <p:cNvSpPr/>
          <p:nvPr/>
        </p:nvSpPr>
        <p:spPr>
          <a:xfrm>
            <a:off x="4052133" y="4331300"/>
            <a:ext cx="1107996" cy="369332"/>
          </a:xfrm>
          <a:prstGeom prst="rect">
            <a:avLst/>
          </a:prstGeom>
        </p:spPr>
        <p:txBody>
          <a:bodyPr wrap="none">
            <a:spAutoFit/>
          </a:bodyPr>
          <a:lstStyle/>
          <a:p>
            <a:r>
              <a:rPr lang="zh-CN" alt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中宋" panose="02010600040101010101" pitchFamily="2" charset="-122"/>
                <a:ea typeface="华文中宋" panose="02010600040101010101" pitchFamily="2" charset="-122"/>
              </a:rPr>
              <a:t>獲獎單位</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991870"/>
            <a:ext cx="4464496" cy="3073519"/>
          </a:xfrm>
          <a:prstGeom prst="rect">
            <a:avLst/>
          </a:prstGeom>
        </p:spPr>
      </p:pic>
    </p:spTree>
    <p:extLst>
      <p:ext uri="{BB962C8B-B14F-4D97-AF65-F5344CB8AC3E}">
        <p14:creationId xmlns:p14="http://schemas.microsoft.com/office/powerpoint/2010/main" val="1244130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矩形 2"/>
          <p:cNvSpPr/>
          <p:nvPr/>
        </p:nvSpPr>
        <p:spPr>
          <a:xfrm>
            <a:off x="592138" y="555526"/>
            <a:ext cx="7959724" cy="3539430"/>
          </a:xfrm>
          <a:prstGeom prst="rect">
            <a:avLst/>
          </a:prstGeom>
        </p:spPr>
        <p:txBody>
          <a:bodyPr wrap="square">
            <a:spAutoFit/>
          </a:bodyPr>
          <a:lstStyle/>
          <a:p>
            <a:pPr>
              <a:lnSpc>
                <a:spcPct val="200000"/>
              </a:lnSpc>
            </a:pPr>
            <a:r>
              <a:rPr lang="zh-TW" altLang="en-US" sz="1600" b="1" dirty="0">
                <a:effectLst>
                  <a:outerShdw blurRad="38100" dist="38100" dir="2700000" algn="tl">
                    <a:srgbClr val="000000">
                      <a:alpha val="43137"/>
                    </a:srgbClr>
                  </a:outerShdw>
                </a:effectLst>
                <a:latin typeface="仿宋" pitchFamily="49" charset="-122"/>
                <a:ea typeface="仿宋" pitchFamily="49" charset="-122"/>
              </a:rPr>
              <a:t> </a:t>
            </a:r>
            <a:r>
              <a:rPr lang="zh-TW" altLang="en-US" sz="1600" b="1" dirty="0" smtClean="0">
                <a:effectLst>
                  <a:outerShdw blurRad="38100" dist="38100" dir="2700000" algn="tl">
                    <a:srgbClr val="000000">
                      <a:alpha val="43137"/>
                    </a:srgbClr>
                  </a:outerShdw>
                </a:effectLst>
                <a:latin typeface="仿宋" pitchFamily="49" charset="-122"/>
                <a:ea typeface="仿宋" pitchFamily="49" charset="-122"/>
              </a:rPr>
              <a:t>    開</a:t>
            </a:r>
            <a:r>
              <a:rPr lang="zh-TW" altLang="en-US" sz="1600" b="1" dirty="0">
                <a:effectLst>
                  <a:outerShdw blurRad="38100" dist="38100" dir="2700000" algn="tl">
                    <a:srgbClr val="000000">
                      <a:alpha val="43137"/>
                    </a:srgbClr>
                  </a:outerShdw>
                </a:effectLst>
                <a:latin typeface="仿宋" pitchFamily="49" charset="-122"/>
                <a:ea typeface="仿宋" pitchFamily="49" charset="-122"/>
              </a:rPr>
              <a:t>展單點教育</a:t>
            </a:r>
            <a:r>
              <a:rPr lang="en-US" altLang="zh-TW" sz="1600" b="1" dirty="0">
                <a:effectLst>
                  <a:outerShdw blurRad="38100" dist="38100" dir="2700000" algn="tl">
                    <a:srgbClr val="000000">
                      <a:alpha val="43137"/>
                    </a:srgbClr>
                  </a:outerShdw>
                </a:effectLst>
                <a:latin typeface="仿宋" pitchFamily="49" charset="-122"/>
                <a:ea typeface="仿宋" pitchFamily="49" charset="-122"/>
              </a:rPr>
              <a:t>OPL</a:t>
            </a:r>
            <a:r>
              <a:rPr lang="zh-TW" altLang="en-US" sz="1600" b="1" dirty="0">
                <a:effectLst>
                  <a:outerShdw blurRad="38100" dist="38100" dir="2700000" algn="tl">
                    <a:srgbClr val="000000">
                      <a:alpha val="43137"/>
                    </a:srgbClr>
                  </a:outerShdw>
                </a:effectLst>
                <a:latin typeface="仿宋" pitchFamily="49" charset="-122"/>
                <a:ea typeface="仿宋" pitchFamily="49" charset="-122"/>
              </a:rPr>
              <a:t>和小改小革評比活動是市總利用行業工會這壹有效平臺落實省總“雙服務”工作方案和</a:t>
            </a:r>
            <a:r>
              <a:rPr lang="en-US" altLang="zh-TW" sz="1600" b="1" dirty="0">
                <a:effectLst>
                  <a:outerShdw blurRad="38100" dist="38100" dir="2700000" algn="tl">
                    <a:srgbClr val="000000">
                      <a:alpha val="43137"/>
                    </a:srgbClr>
                  </a:outerShdw>
                </a:effectLst>
                <a:latin typeface="仿宋" pitchFamily="49" charset="-122"/>
                <a:ea typeface="仿宋" pitchFamily="49" charset="-122"/>
              </a:rPr>
              <a:t>《</a:t>
            </a:r>
            <a:r>
              <a:rPr lang="zh-TW" altLang="en-US" sz="1600" b="1" dirty="0">
                <a:effectLst>
                  <a:outerShdw blurRad="38100" dist="38100" dir="2700000" algn="tl">
                    <a:srgbClr val="000000">
                      <a:alpha val="43137"/>
                    </a:srgbClr>
                  </a:outerShdw>
                </a:effectLst>
                <a:latin typeface="仿宋" pitchFamily="49" charset="-122"/>
                <a:ea typeface="仿宋" pitchFamily="49" charset="-122"/>
              </a:rPr>
              <a:t>錦州市總工會服務振興發展加強職工創新創造三年工作方案</a:t>
            </a:r>
            <a:r>
              <a:rPr lang="en-US" altLang="zh-TW" sz="1600" b="1" dirty="0">
                <a:effectLst>
                  <a:outerShdw blurRad="38100" dist="38100" dir="2700000" algn="tl">
                    <a:srgbClr val="000000">
                      <a:alpha val="43137"/>
                    </a:srgbClr>
                  </a:outerShdw>
                </a:effectLst>
                <a:latin typeface="仿宋" pitchFamily="49" charset="-122"/>
                <a:ea typeface="仿宋" pitchFamily="49" charset="-122"/>
              </a:rPr>
              <a:t>》</a:t>
            </a:r>
            <a:r>
              <a:rPr lang="zh-TW" altLang="en-US" sz="1600" b="1" dirty="0">
                <a:effectLst>
                  <a:outerShdw blurRad="38100" dist="38100" dir="2700000" algn="tl">
                    <a:srgbClr val="000000">
                      <a:alpha val="43137"/>
                    </a:srgbClr>
                  </a:outerShdw>
                </a:effectLst>
                <a:latin typeface="仿宋" pitchFamily="49" charset="-122"/>
                <a:ea typeface="仿宋" pitchFamily="49" charset="-122"/>
              </a:rPr>
              <a:t>的有力舉措，通過精心設計活動內容，把“公開解難題、民主促發展”主題活動與勞動技能競賽有機結合，形成強大的工作合力，取得了</a:t>
            </a:r>
            <a:r>
              <a:rPr lang="en-US" altLang="zh-TW" sz="1600" b="1" dirty="0">
                <a:effectLst>
                  <a:outerShdw blurRad="38100" dist="38100" dir="2700000" algn="tl">
                    <a:srgbClr val="000000">
                      <a:alpha val="43137"/>
                    </a:srgbClr>
                  </a:outerShdw>
                </a:effectLst>
                <a:latin typeface="仿宋" pitchFamily="49" charset="-122"/>
                <a:ea typeface="仿宋" pitchFamily="49" charset="-122"/>
              </a:rPr>
              <a:t>1+1</a:t>
            </a:r>
            <a:r>
              <a:rPr lang="zh-TW" altLang="en-US" sz="1600" b="1" dirty="0">
                <a:effectLst>
                  <a:outerShdw blurRad="38100" dist="38100" dir="2700000" algn="tl">
                    <a:srgbClr val="000000">
                      <a:alpha val="43137"/>
                    </a:srgbClr>
                  </a:outerShdw>
                </a:effectLst>
                <a:latin typeface="仿宋" pitchFamily="49" charset="-122"/>
                <a:ea typeface="仿宋" pitchFamily="49" charset="-122"/>
              </a:rPr>
              <a:t>＞</a:t>
            </a:r>
            <a:r>
              <a:rPr lang="en-US" altLang="zh-TW" sz="1600" b="1" dirty="0">
                <a:effectLst>
                  <a:outerShdw blurRad="38100" dist="38100" dir="2700000" algn="tl">
                    <a:srgbClr val="000000">
                      <a:alpha val="43137"/>
                    </a:srgbClr>
                  </a:outerShdw>
                </a:effectLst>
                <a:latin typeface="仿宋" pitchFamily="49" charset="-122"/>
                <a:ea typeface="仿宋" pitchFamily="49" charset="-122"/>
              </a:rPr>
              <a:t>2</a:t>
            </a:r>
            <a:r>
              <a:rPr lang="zh-TW" altLang="en-US" sz="1600" b="1" dirty="0">
                <a:effectLst>
                  <a:outerShdw blurRad="38100" dist="38100" dir="2700000" algn="tl">
                    <a:srgbClr val="000000">
                      <a:alpha val="43137"/>
                    </a:srgbClr>
                  </a:outerShdw>
                </a:effectLst>
                <a:latin typeface="仿宋" pitchFamily="49" charset="-122"/>
                <a:ea typeface="仿宋" pitchFamily="49" charset="-122"/>
              </a:rPr>
              <a:t>的最佳效果。今後，行業工會將在</a:t>
            </a:r>
            <a:r>
              <a:rPr lang="en-US" altLang="zh-TW" sz="1600" b="1" dirty="0">
                <a:effectLst>
                  <a:outerShdw blurRad="38100" dist="38100" dir="2700000" algn="tl">
                    <a:srgbClr val="000000">
                      <a:alpha val="43137"/>
                    </a:srgbClr>
                  </a:outerShdw>
                </a:effectLst>
                <a:latin typeface="仿宋" pitchFamily="49" charset="-122"/>
                <a:ea typeface="仿宋" pitchFamily="49" charset="-122"/>
              </a:rPr>
              <a:t>OPL</a:t>
            </a:r>
            <a:r>
              <a:rPr lang="zh-TW" altLang="en-US" sz="1600" b="1" dirty="0">
                <a:effectLst>
                  <a:outerShdw blurRad="38100" dist="38100" dir="2700000" algn="tl">
                    <a:srgbClr val="000000">
                      <a:alpha val="43137"/>
                    </a:srgbClr>
                  </a:outerShdw>
                </a:effectLst>
                <a:latin typeface="仿宋" pitchFamily="49" charset="-122"/>
                <a:ea typeface="仿宋" pitchFamily="49" charset="-122"/>
              </a:rPr>
              <a:t>單點課和小改小革評比活動的廣度、深度和精度上不斷探索實踐，有效激發和提高企業職工的創新創造熱情和自主創新能力，通過崗位創新上的小突破孕育企業發展中的大跨越。</a:t>
            </a:r>
            <a:endParaRPr lang="en-US" altLang="zh-CN" sz="1600" b="1" dirty="0" smtClean="0">
              <a:effectLst>
                <a:outerShdw blurRad="38100" dist="38100" dir="2700000" algn="tl">
                  <a:srgbClr val="000000">
                    <a:alpha val="43137"/>
                  </a:srgbClr>
                </a:outerShdw>
              </a:effectLst>
              <a:latin typeface="仿宋" pitchFamily="49" charset="-122"/>
              <a:ea typeface="仿宋" pitchFamily="49" charset="-122"/>
              <a:sym typeface="+mn-ea"/>
            </a:endParaRPr>
          </a:p>
        </p:txBody>
      </p:sp>
    </p:spTree>
    <p:extLst>
      <p:ext uri="{BB962C8B-B14F-4D97-AF65-F5344CB8AC3E}">
        <p14:creationId xmlns:p14="http://schemas.microsoft.com/office/powerpoint/2010/main" val="1122905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48588" name="矩形 3"/>
          <p:cNvSpPr>
            <a:spLocks noChangeArrowheads="1"/>
          </p:cNvSpPr>
          <p:nvPr/>
        </p:nvSpPr>
        <p:spPr bwMode="auto">
          <a:xfrm>
            <a:off x="303213" y="736600"/>
            <a:ext cx="8605837" cy="510540"/>
          </a:xfrm>
          <a:prstGeom prst="rect">
            <a:avLst/>
          </a:prstGeom>
          <a:noFill/>
          <a:ln>
            <a:noFill/>
          </a:ln>
        </p:spPr>
        <p:txBody>
          <a:bodyPr>
            <a:spAutoFit/>
          </a:bodyPr>
          <a:lstStyle/>
          <a:p>
            <a:pPr>
              <a:lnSpc>
                <a:spcPct val="175000"/>
              </a:lnSpc>
            </a:pPr>
            <a:r>
              <a:rPr lang="en-US" altLang="zh-CN" sz="1600" b="1" dirty="0">
                <a:latin typeface="仿宋_GB2312" pitchFamily="49" charset="-122"/>
                <a:ea typeface="仿宋_GB2312" pitchFamily="49" charset="-122"/>
              </a:rPr>
              <a:t>    </a:t>
            </a:r>
            <a:endParaRPr lang="zh-CN" altLang="zh-CN" sz="1600" b="1" dirty="0">
              <a:latin typeface="仿宋_GB2312" pitchFamily="49" charset="-122"/>
              <a:ea typeface="仿宋_GB2312" pitchFamily="49" charset="-122"/>
            </a:endParaRPr>
          </a:p>
        </p:txBody>
      </p:sp>
      <p:sp>
        <p:nvSpPr>
          <p:cNvPr id="2" name="矩形 1"/>
          <p:cNvSpPr/>
          <p:nvPr/>
        </p:nvSpPr>
        <p:spPr>
          <a:xfrm>
            <a:off x="4052133" y="4083918"/>
            <a:ext cx="1107996" cy="369332"/>
          </a:xfrm>
          <a:prstGeom prst="rect">
            <a:avLst/>
          </a:prstGeom>
        </p:spPr>
        <p:txBody>
          <a:bodyPr wrap="none">
            <a:spAutoFit/>
          </a:bodyPr>
          <a:lstStyle/>
          <a:p>
            <a:r>
              <a:rPr lang="zh-CN" altLang="en-US"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中宋" panose="02010600040101010101" pitchFamily="2" charset="-122"/>
                <a:ea typeface="华文中宋" panose="02010600040101010101" pitchFamily="2" charset="-122"/>
              </a:rPr>
              <a:t>合影留念</a:t>
            </a:r>
            <a:endParaRPr lang="zh-CN" alt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中宋" panose="02010600040101010101" pitchFamily="2" charset="-122"/>
              <a:ea typeface="华文中宋" panose="02010600040101010101" pitchFamily="2"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9652" y="1192407"/>
            <a:ext cx="6264696" cy="2758686"/>
          </a:xfrm>
          <a:prstGeom prst="rect">
            <a:avLst/>
          </a:prstGeom>
        </p:spPr>
      </p:pic>
    </p:spTree>
    <p:extLst>
      <p:ext uri="{BB962C8B-B14F-4D97-AF65-F5344CB8AC3E}">
        <p14:creationId xmlns:p14="http://schemas.microsoft.com/office/powerpoint/2010/main" val="1244130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图片 2" descr="微信图片_20180118142525"/>
          <p:cNvPicPr>
            <a:picLocks noChangeAspect="1" noChangeArrowheads="1"/>
          </p:cNvPicPr>
          <p:nvPr/>
        </p:nvPicPr>
        <p:blipFill>
          <a:blip r:embed="rId2"/>
          <a:srcRect/>
          <a:stretch>
            <a:fillRect/>
          </a:stretch>
        </p:blipFill>
        <p:spPr bwMode="auto">
          <a:xfrm>
            <a:off x="-17463" y="-15875"/>
            <a:ext cx="9178926" cy="5173663"/>
          </a:xfrm>
          <a:prstGeom prst="rect">
            <a:avLst/>
          </a:prstGeom>
          <a:noFill/>
          <a:ln>
            <a:noFill/>
          </a:ln>
        </p:spPr>
      </p:pic>
      <p:sp>
        <p:nvSpPr>
          <p:cNvPr id="1048592" name="矩形 2"/>
          <p:cNvSpPr>
            <a:spLocks noChangeArrowheads="1"/>
          </p:cNvSpPr>
          <p:nvPr/>
        </p:nvSpPr>
        <p:spPr bwMode="auto">
          <a:xfrm>
            <a:off x="107950" y="4300538"/>
            <a:ext cx="2569910" cy="584763"/>
          </a:xfrm>
          <a:prstGeom prst="rect">
            <a:avLst/>
          </a:prstGeom>
          <a:noFill/>
          <a:ln>
            <a:noFill/>
          </a:ln>
        </p:spPr>
        <p:txBody>
          <a:bodyPr wrap="none" lIns="91428" tIns="45714" rIns="91428" bIns="45714">
            <a:spAutoFit/>
          </a:bodyPr>
          <a:lstStyle/>
          <a:p>
            <a:r>
              <a:rPr lang="en-US" altLang="zh-CN" sz="3200" b="1" noProof="1" smtClean="0">
                <a:solidFill>
                  <a:schemeClr val="accent5">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2020-11-23</a:t>
            </a:r>
            <a:endParaRPr lang="en-US" altLang="zh-CN" sz="3200" b="1" noProof="1">
              <a:solidFill>
                <a:schemeClr val="accent5">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图片 5"/>
          <p:cNvPicPr>
            <a:picLocks noChangeAspect="1" noChangeArrowheads="1"/>
          </p:cNvPicPr>
          <p:nvPr/>
        </p:nvPicPr>
        <p:blipFill>
          <a:blip r:embed="rId2"/>
          <a:srcRect/>
          <a:stretch>
            <a:fillRect/>
          </a:stretch>
        </p:blipFill>
        <p:spPr bwMode="auto">
          <a:xfrm>
            <a:off x="11113" y="-15875"/>
            <a:ext cx="9121775" cy="5175250"/>
          </a:xfrm>
          <a:prstGeom prst="rect">
            <a:avLst/>
          </a:prstGeom>
          <a:noFill/>
          <a:ln>
            <a:noFill/>
          </a:ln>
        </p:spPr>
      </p:pic>
      <p:sp>
        <p:nvSpPr>
          <p:cNvPr id="1048586" name="矩形 8"/>
          <p:cNvSpPr/>
          <p:nvPr/>
        </p:nvSpPr>
        <p:spPr>
          <a:xfrm>
            <a:off x="4427984" y="2931790"/>
            <a:ext cx="4320480" cy="507831"/>
          </a:xfrm>
          <a:prstGeom prst="rect">
            <a:avLst/>
          </a:prstGeom>
          <a:noFill/>
          <a:ln>
            <a:noFill/>
          </a:ln>
        </p:spPr>
        <p:txBody>
          <a:bodyPr wrap="square">
            <a:spAutoFit/>
          </a:bodyPr>
          <a:lstStyle/>
          <a:p>
            <a:pPr>
              <a:lnSpc>
                <a:spcPct val="150000"/>
              </a:lnSpc>
            </a:pPr>
            <a:r>
              <a:rPr lang="zh-CN" altLang="en-US" b="1" noProof="1" smtClean="0">
                <a:solidFill>
                  <a:schemeClr val="accent1">
                    <a:lumMod val="50000"/>
                  </a:schemeClr>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小突破</a:t>
            </a:r>
            <a:r>
              <a:rPr lang="zh-CN" altLang="en-US" b="1" noProof="1">
                <a:solidFill>
                  <a:schemeClr val="accent1">
                    <a:lumMod val="50000"/>
                  </a:schemeClr>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孕育大</a:t>
            </a:r>
            <a:r>
              <a:rPr lang="zh-CN" altLang="en-US" b="1" noProof="1" smtClean="0">
                <a:solidFill>
                  <a:schemeClr val="accent1">
                    <a:lumMod val="50000"/>
                  </a:schemeClr>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跨越   </a:t>
            </a:r>
            <a:r>
              <a:rPr lang="en-US" altLang="zh-CN" b="1" noProof="1" smtClean="0">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  </a:t>
            </a:r>
            <a:r>
              <a:rPr lang="en-US" altLang="zh-CN" b="1" noProof="1">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03</a:t>
            </a:r>
            <a:endParaRPr lang="zh-CN" altLang="en-US" noProof="1">
              <a:solidFill>
                <a:srgbClr val="0070C0"/>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矩形 3"/>
          <p:cNvSpPr>
            <a:spLocks noChangeArrowheads="1"/>
          </p:cNvSpPr>
          <p:nvPr/>
        </p:nvSpPr>
        <p:spPr bwMode="auto">
          <a:xfrm>
            <a:off x="303213" y="736600"/>
            <a:ext cx="8605837" cy="510540"/>
          </a:xfrm>
          <a:prstGeom prst="rect">
            <a:avLst/>
          </a:prstGeom>
          <a:noFill/>
          <a:ln>
            <a:noFill/>
          </a:ln>
        </p:spPr>
        <p:txBody>
          <a:bodyPr>
            <a:spAutoFit/>
          </a:bodyPr>
          <a:lstStyle/>
          <a:p>
            <a:pPr>
              <a:lnSpc>
                <a:spcPct val="175000"/>
              </a:lnSpc>
            </a:pPr>
            <a:r>
              <a:rPr lang="en-US" altLang="zh-CN" sz="1600" b="1" dirty="0">
                <a:latin typeface="仿宋_GB2312" pitchFamily="49" charset="-122"/>
                <a:ea typeface="仿宋_GB2312" pitchFamily="49" charset="-122"/>
              </a:rPr>
              <a:t>    </a:t>
            </a:r>
            <a:endParaRPr lang="zh-CN" altLang="zh-CN" sz="1600" b="1" dirty="0">
              <a:latin typeface="仿宋_GB2312" pitchFamily="49" charset="-122"/>
              <a:ea typeface="仿宋_GB2312" pitchFamily="49"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矩形 2"/>
          <p:cNvSpPr/>
          <p:nvPr/>
        </p:nvSpPr>
        <p:spPr>
          <a:xfrm>
            <a:off x="540897" y="1237524"/>
            <a:ext cx="8062205" cy="3539430"/>
          </a:xfrm>
          <a:prstGeom prst="rect">
            <a:avLst/>
          </a:prstGeom>
        </p:spPr>
        <p:txBody>
          <a:bodyPr wrap="square">
            <a:spAutoFit/>
          </a:bodyPr>
          <a:lstStyle/>
          <a:p>
            <a:pPr>
              <a:lnSpc>
                <a:spcPct val="200000"/>
              </a:lnSpc>
            </a:pPr>
            <a:r>
              <a:rPr lang="zh-TW" altLang="en-US" sz="1600" b="1" dirty="0" smtClean="0">
                <a:effectLst>
                  <a:outerShdw blurRad="38100" dist="38100" dir="2700000" algn="tl">
                    <a:srgbClr val="000000">
                      <a:alpha val="43137"/>
                    </a:srgbClr>
                  </a:outerShdw>
                </a:effectLst>
                <a:latin typeface="仿宋" pitchFamily="49" charset="-122"/>
                <a:ea typeface="仿宋" pitchFamily="49" charset="-122"/>
              </a:rPr>
              <a:t>    日前</a:t>
            </a:r>
            <a:r>
              <a:rPr lang="zh-TW" altLang="en-US" sz="1600" b="1" dirty="0">
                <a:effectLst>
                  <a:outerShdw blurRad="38100" dist="38100" dir="2700000" algn="tl">
                    <a:srgbClr val="000000">
                      <a:alpha val="43137"/>
                    </a:srgbClr>
                  </a:outerShdw>
                </a:effectLst>
                <a:latin typeface="仿宋" pitchFamily="49" charset="-122"/>
                <a:ea typeface="仿宋" pitchFamily="49" charset="-122"/>
              </a:rPr>
              <a:t>，錦州市光伏行業單點教育</a:t>
            </a:r>
            <a:r>
              <a:rPr lang="en-US" altLang="zh-TW" sz="1600" b="1" dirty="0">
                <a:effectLst>
                  <a:outerShdw blurRad="38100" dist="38100" dir="2700000" algn="tl">
                    <a:srgbClr val="000000">
                      <a:alpha val="43137"/>
                    </a:srgbClr>
                  </a:outerShdw>
                </a:effectLst>
                <a:latin typeface="仿宋" pitchFamily="49" charset="-122"/>
                <a:ea typeface="仿宋" pitchFamily="49" charset="-122"/>
              </a:rPr>
              <a:t>OPL</a:t>
            </a:r>
            <a:r>
              <a:rPr lang="zh-TW" altLang="en-US" sz="1600" b="1" dirty="0">
                <a:effectLst>
                  <a:outerShdw blurRad="38100" dist="38100" dir="2700000" algn="tl">
                    <a:srgbClr val="000000">
                      <a:alpha val="43137"/>
                    </a:srgbClr>
                  </a:outerShdw>
                </a:effectLst>
                <a:latin typeface="仿宋" pitchFamily="49" charset="-122"/>
                <a:ea typeface="仿宋" pitchFamily="49" charset="-122"/>
              </a:rPr>
              <a:t>和小改小革活動成果發布會在市總工會四樓會議室舉行，會上，行業工會副主席陸璐對整個活動開展做了全面細致的總結，行業工會主席孟京紅宣讀了表彰決定，市總工會副主席孟軍及民管部、生產部負責同誌應邀參加會議，並為獲獎的單位和職工頒獎。我集團公司共有</a:t>
            </a:r>
            <a:r>
              <a:rPr lang="en-US" altLang="zh-TW" sz="1600" b="1" dirty="0">
                <a:effectLst>
                  <a:outerShdw blurRad="38100" dist="38100" dir="2700000" algn="tl">
                    <a:srgbClr val="000000">
                      <a:alpha val="43137"/>
                    </a:srgbClr>
                  </a:outerShdw>
                </a:effectLst>
                <a:latin typeface="仿宋" pitchFamily="49" charset="-122"/>
                <a:ea typeface="仿宋" pitchFamily="49" charset="-122"/>
              </a:rPr>
              <a:t>33</a:t>
            </a:r>
            <a:r>
              <a:rPr lang="zh-TW" altLang="en-US" sz="1600" b="1" dirty="0">
                <a:effectLst>
                  <a:outerShdw blurRad="38100" dist="38100" dir="2700000" algn="tl">
                    <a:srgbClr val="000000">
                      <a:alpha val="43137"/>
                    </a:srgbClr>
                  </a:outerShdw>
                </a:effectLst>
                <a:latin typeface="仿宋" pitchFamily="49" charset="-122"/>
                <a:ea typeface="仿宋" pitchFamily="49" charset="-122"/>
              </a:rPr>
              <a:t>個項目分獲單點教育</a:t>
            </a:r>
            <a:r>
              <a:rPr lang="en-US" altLang="zh-TW" sz="1600" b="1" dirty="0">
                <a:effectLst>
                  <a:outerShdw blurRad="38100" dist="38100" dir="2700000" algn="tl">
                    <a:srgbClr val="000000">
                      <a:alpha val="43137"/>
                    </a:srgbClr>
                  </a:outerShdw>
                </a:effectLst>
                <a:latin typeface="仿宋" pitchFamily="49" charset="-122"/>
                <a:ea typeface="仿宋" pitchFamily="49" charset="-122"/>
              </a:rPr>
              <a:t>OPL</a:t>
            </a:r>
            <a:r>
              <a:rPr lang="zh-TW" altLang="en-US" sz="1600" b="1" dirty="0">
                <a:effectLst>
                  <a:outerShdw blurRad="38100" dist="38100" dir="2700000" algn="tl">
                    <a:srgbClr val="000000">
                      <a:alpha val="43137"/>
                    </a:srgbClr>
                  </a:outerShdw>
                </a:effectLst>
                <a:latin typeface="仿宋" pitchFamily="49" charset="-122"/>
                <a:ea typeface="仿宋" pitchFamily="49" charset="-122"/>
              </a:rPr>
              <a:t>及小改小革活動壹二三等獎。</a:t>
            </a:r>
          </a:p>
          <a:p>
            <a:pPr>
              <a:lnSpc>
                <a:spcPct val="200000"/>
              </a:lnSpc>
            </a:pPr>
            <a:r>
              <a:rPr lang="zh-TW" altLang="en-US" sz="1600" b="1" dirty="0">
                <a:effectLst>
                  <a:outerShdw blurRad="38100" dist="38100" dir="2700000" algn="tl">
                    <a:srgbClr val="000000">
                      <a:alpha val="43137"/>
                    </a:srgbClr>
                  </a:outerShdw>
                </a:effectLst>
                <a:latin typeface="仿宋" pitchFamily="49" charset="-122"/>
                <a:ea typeface="仿宋" pitchFamily="49" charset="-122"/>
              </a:rPr>
              <a:t>    三年來，行業工會聯合會在市總的指導下，緊貼行業特點和企業需求不斷建立、完善單點教育</a:t>
            </a:r>
            <a:r>
              <a:rPr lang="en-US" altLang="zh-TW" sz="1600" b="1" dirty="0">
                <a:effectLst>
                  <a:outerShdw blurRad="38100" dist="38100" dir="2700000" algn="tl">
                    <a:srgbClr val="000000">
                      <a:alpha val="43137"/>
                    </a:srgbClr>
                  </a:outerShdw>
                </a:effectLst>
                <a:latin typeface="仿宋" pitchFamily="49" charset="-122"/>
                <a:ea typeface="仿宋" pitchFamily="49" charset="-122"/>
              </a:rPr>
              <a:t>OPL</a:t>
            </a:r>
            <a:r>
              <a:rPr lang="zh-TW" altLang="en-US" sz="1600" b="1" dirty="0">
                <a:effectLst>
                  <a:outerShdw blurRad="38100" dist="38100" dir="2700000" algn="tl">
                    <a:srgbClr val="000000">
                      <a:alpha val="43137"/>
                    </a:srgbClr>
                  </a:outerShdw>
                </a:effectLst>
                <a:latin typeface="仿宋" pitchFamily="49" charset="-122"/>
                <a:ea typeface="仿宋" pitchFamily="49" charset="-122"/>
              </a:rPr>
              <a:t>和小改小革競賽機制，已經發展成壹項職工歡迎、企業受益、職企共贏</a:t>
            </a:r>
            <a:endParaRPr lang="zh-CN" altLang="en-US" sz="1600" b="1" dirty="0">
              <a:effectLst>
                <a:outerShdw blurRad="38100" dist="38100" dir="2700000" algn="tl">
                  <a:srgbClr val="000000">
                    <a:alpha val="43137"/>
                  </a:srgbClr>
                </a:outerShdw>
              </a:effectLst>
              <a:latin typeface="仿宋" pitchFamily="49" charset="-122"/>
              <a:ea typeface="仿宋" pitchFamily="49" charset="-122"/>
            </a:endParaRPr>
          </a:p>
        </p:txBody>
      </p:sp>
      <p:sp>
        <p:nvSpPr>
          <p:cNvPr id="4" name="矩形 3"/>
          <p:cNvSpPr/>
          <p:nvPr/>
        </p:nvSpPr>
        <p:spPr>
          <a:xfrm>
            <a:off x="3248560" y="340928"/>
            <a:ext cx="2646878" cy="461665"/>
          </a:xfrm>
          <a:prstGeom prst="rect">
            <a:avLst/>
          </a:prstGeom>
        </p:spPr>
        <p:txBody>
          <a:bodyPr wrap="none">
            <a:spAutoFit/>
          </a:bodyPr>
          <a:lstStyle/>
          <a:p>
            <a:r>
              <a:rPr lang="zh-CN" altLang="en-US" sz="2400" b="1" noProof="1">
                <a:solidFill>
                  <a:schemeClr val="accent1">
                    <a:lumMod val="50000"/>
                  </a:schemeClr>
                </a:solidFill>
                <a:effectLst>
                  <a:outerShdw blurRad="38100" dist="38100" dir="2700000" algn="tl">
                    <a:srgbClr val="000000">
                      <a:alpha val="43137"/>
                    </a:srgbClr>
                  </a:outerShdw>
                </a:effectLst>
                <a:latin typeface="华文行楷" pitchFamily="2" charset="-122"/>
                <a:ea typeface="华文行楷" pitchFamily="2" charset="-122"/>
              </a:rPr>
              <a:t>小突破孕育大跨越</a:t>
            </a:r>
            <a:endParaRPr lang="zh-CN" altLang="en-US" sz="2400" dirty="0">
              <a:latin typeface="华文行楷" pitchFamily="2" charset="-122"/>
              <a:ea typeface="华文行楷" pitchFamily="2" charset="-122"/>
            </a:endParaRPr>
          </a:p>
        </p:txBody>
      </p:sp>
      <p:sp>
        <p:nvSpPr>
          <p:cNvPr id="5" name="矩形 4"/>
          <p:cNvSpPr/>
          <p:nvPr/>
        </p:nvSpPr>
        <p:spPr>
          <a:xfrm>
            <a:off x="3078425" y="853370"/>
            <a:ext cx="6048672" cy="276999"/>
          </a:xfrm>
          <a:prstGeom prst="rect">
            <a:avLst/>
          </a:prstGeom>
        </p:spPr>
        <p:txBody>
          <a:bodyPr wrap="square">
            <a:spAutoFit/>
          </a:bodyPr>
          <a:lstStyle/>
          <a:p>
            <a:r>
              <a:rPr lang="en-US" altLang="zh-CN" sz="1200" b="1" dirty="0" smtClean="0">
                <a:solidFill>
                  <a:srgbClr val="0070C0"/>
                </a:solidFill>
                <a:latin typeface="华文中宋" panose="02010600040101010101" pitchFamily="2" charset="-122"/>
                <a:ea typeface="华文中宋" panose="02010600040101010101" pitchFamily="2" charset="-122"/>
              </a:rPr>
              <a:t>——</a:t>
            </a:r>
            <a:r>
              <a:rPr lang="zh-TW" altLang="en-US" sz="1200" b="1" dirty="0">
                <a:solidFill>
                  <a:srgbClr val="0070C0"/>
                </a:solidFill>
                <a:latin typeface="华文中宋" panose="02010600040101010101" pitchFamily="2" charset="-122"/>
                <a:ea typeface="华文中宋" panose="02010600040101010101" pitchFamily="2" charset="-122"/>
              </a:rPr>
              <a:t>錦州市光伏行業工會聯合會組織開展行業單點教育</a:t>
            </a:r>
            <a:r>
              <a:rPr lang="en-US" altLang="zh-TW" sz="1200" b="1" dirty="0">
                <a:solidFill>
                  <a:srgbClr val="0070C0"/>
                </a:solidFill>
                <a:latin typeface="华文中宋" panose="02010600040101010101" pitchFamily="2" charset="-122"/>
                <a:ea typeface="华文中宋" panose="02010600040101010101" pitchFamily="2" charset="-122"/>
              </a:rPr>
              <a:t>OPL</a:t>
            </a:r>
            <a:r>
              <a:rPr lang="zh-TW" altLang="en-US" sz="1200" b="1" dirty="0">
                <a:solidFill>
                  <a:srgbClr val="0070C0"/>
                </a:solidFill>
                <a:latin typeface="华文中宋" panose="02010600040101010101" pitchFamily="2" charset="-122"/>
                <a:ea typeface="华文中宋" panose="02010600040101010101" pitchFamily="2" charset="-122"/>
              </a:rPr>
              <a:t>和小改小革評比活動報道</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2" y="0"/>
            <a:ext cx="9144000" cy="5143500"/>
          </a:xfrm>
          <a:prstGeom prst="rect">
            <a:avLst/>
          </a:prstGeom>
        </p:spPr>
      </p:pic>
      <p:sp>
        <p:nvSpPr>
          <p:cNvPr id="3" name="矩形 2"/>
          <p:cNvSpPr/>
          <p:nvPr/>
        </p:nvSpPr>
        <p:spPr>
          <a:xfrm>
            <a:off x="630548" y="431134"/>
            <a:ext cx="7917928" cy="988732"/>
          </a:xfrm>
          <a:prstGeom prst="rect">
            <a:avLst/>
          </a:prstGeom>
        </p:spPr>
        <p:txBody>
          <a:bodyPr wrap="square">
            <a:spAutoFit/>
          </a:bodyPr>
          <a:lstStyle/>
          <a:p>
            <a:pPr>
              <a:lnSpc>
                <a:spcPct val="200000"/>
              </a:lnSpc>
            </a:pPr>
            <a:r>
              <a:rPr lang="zh-TW" altLang="en-US" sz="1600" b="1" dirty="0">
                <a:effectLst>
                  <a:outerShdw blurRad="38100" dist="38100" dir="2700000" algn="tl">
                    <a:srgbClr val="000000">
                      <a:alpha val="43137"/>
                    </a:srgbClr>
                  </a:outerShdw>
                </a:effectLst>
                <a:latin typeface="仿宋" pitchFamily="49" charset="-122"/>
                <a:ea typeface="仿宋" pitchFamily="49" charset="-122"/>
              </a:rPr>
              <a:t>的品牌活動，取得了看得見摸得著的工作實效，為促進職工成長成才、企業創新發展發揮了不可替代的重要作用</a:t>
            </a:r>
            <a:r>
              <a:rPr lang="zh-TW" altLang="en-US" sz="1600" b="1" dirty="0" smtClean="0">
                <a:effectLst>
                  <a:outerShdw blurRad="38100" dist="38100" dir="2700000" algn="tl">
                    <a:srgbClr val="000000">
                      <a:alpha val="43137"/>
                    </a:srgbClr>
                  </a:outerShdw>
                </a:effectLst>
                <a:latin typeface="仿宋" pitchFamily="49" charset="-122"/>
                <a:ea typeface="仿宋" pitchFamily="49" charset="-122"/>
              </a:rPr>
              <a:t>。</a:t>
            </a:r>
            <a:endParaRPr lang="zh-TW" altLang="en-US" sz="1600" b="1" dirty="0">
              <a:effectLst>
                <a:outerShdw blurRad="38100" dist="38100" dir="2700000" algn="tl">
                  <a:srgbClr val="000000">
                    <a:alpha val="43137"/>
                  </a:srgbClr>
                </a:outerShdw>
              </a:effectLst>
              <a:latin typeface="仿宋" pitchFamily="49" charset="-122"/>
              <a:ea typeface="仿宋" pitchFamily="49"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1779662"/>
            <a:ext cx="2952328" cy="2376264"/>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1779662"/>
            <a:ext cx="2952328" cy="2376264"/>
          </a:xfrm>
          <a:prstGeom prst="rect">
            <a:avLst/>
          </a:prstGeom>
        </p:spPr>
      </p:pic>
    </p:spTree>
    <p:extLst>
      <p:ext uri="{BB962C8B-B14F-4D97-AF65-F5344CB8AC3E}">
        <p14:creationId xmlns:p14="http://schemas.microsoft.com/office/powerpoint/2010/main" val="3933465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矩形 2"/>
          <p:cNvSpPr/>
          <p:nvPr/>
        </p:nvSpPr>
        <p:spPr>
          <a:xfrm>
            <a:off x="613036" y="409363"/>
            <a:ext cx="7917928" cy="1481175"/>
          </a:xfrm>
          <a:prstGeom prst="rect">
            <a:avLst/>
          </a:prstGeom>
        </p:spPr>
        <p:txBody>
          <a:bodyPr wrap="square">
            <a:spAutoFit/>
          </a:bodyPr>
          <a:lstStyle/>
          <a:p>
            <a:pPr>
              <a:lnSpc>
                <a:spcPct val="200000"/>
              </a:lnSpc>
            </a:pPr>
            <a:r>
              <a:rPr lang="zh-TW" altLang="en-US" sz="1600" b="1" dirty="0" smtClean="0">
                <a:effectLst>
                  <a:outerShdw blurRad="38100" dist="38100" dir="2700000" algn="tl">
                    <a:srgbClr val="000000">
                      <a:alpha val="43137"/>
                    </a:srgbClr>
                  </a:outerShdw>
                </a:effectLst>
                <a:latin typeface="仿宋" pitchFamily="49" charset="-122"/>
                <a:ea typeface="仿宋" pitchFamily="49" charset="-122"/>
              </a:rPr>
              <a:t>    今年</a:t>
            </a:r>
            <a:r>
              <a:rPr lang="zh-TW" altLang="en-US" sz="1600" b="1" dirty="0">
                <a:effectLst>
                  <a:outerShdw blurRad="38100" dist="38100" dir="2700000" algn="tl">
                    <a:srgbClr val="000000">
                      <a:alpha val="43137"/>
                    </a:srgbClr>
                  </a:outerShdw>
                </a:effectLst>
                <a:latin typeface="仿宋" pitchFamily="49" charset="-122"/>
                <a:ea typeface="仿宋" pitchFamily="49" charset="-122"/>
              </a:rPr>
              <a:t>評比活動的質量水平與往年相比都上了壹個新臺階。壹是職工參與面廣。今年與往年相比職工參與積極性更高，參與人數是前兩年之和，特別是覆蓋面擴大，參與人員由單純技術人員擴展到普通壹線職工。</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1979022"/>
            <a:ext cx="4320480" cy="2752967"/>
          </a:xfrm>
          <a:prstGeom prst="rect">
            <a:avLst/>
          </a:prstGeom>
        </p:spPr>
      </p:pic>
    </p:spTree>
    <p:extLst>
      <p:ext uri="{BB962C8B-B14F-4D97-AF65-F5344CB8AC3E}">
        <p14:creationId xmlns:p14="http://schemas.microsoft.com/office/powerpoint/2010/main" val="2128240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矩形 2"/>
          <p:cNvSpPr/>
          <p:nvPr/>
        </p:nvSpPr>
        <p:spPr>
          <a:xfrm>
            <a:off x="773578" y="600056"/>
            <a:ext cx="7596844" cy="4031873"/>
          </a:xfrm>
          <a:prstGeom prst="rect">
            <a:avLst/>
          </a:prstGeom>
        </p:spPr>
        <p:txBody>
          <a:bodyPr wrap="square">
            <a:spAutoFit/>
          </a:bodyPr>
          <a:lstStyle/>
          <a:p>
            <a:pPr>
              <a:lnSpc>
                <a:spcPct val="200000"/>
              </a:lnSpc>
            </a:pPr>
            <a:r>
              <a:rPr lang="zh-TW" altLang="en-US" sz="1600" b="1" dirty="0">
                <a:solidFill>
                  <a:srgbClr val="0070C0"/>
                </a:solidFill>
                <a:effectLst>
                  <a:outerShdw blurRad="38100" dist="38100" dir="2700000" algn="tl">
                    <a:srgbClr val="000000">
                      <a:alpha val="43137"/>
                    </a:srgbClr>
                  </a:outerShdw>
                </a:effectLst>
                <a:latin typeface="仿宋" pitchFamily="49" charset="-122"/>
                <a:ea typeface="仿宋" pitchFamily="49" charset="-122"/>
              </a:rPr>
              <a:t>二是項目質量高。</a:t>
            </a:r>
            <a:r>
              <a:rPr lang="zh-TW" altLang="en-US" sz="1600" b="1" dirty="0">
                <a:effectLst>
                  <a:outerShdw blurRad="38100" dist="38100" dir="2700000" algn="tl">
                    <a:srgbClr val="000000">
                      <a:alpha val="43137"/>
                    </a:srgbClr>
                  </a:outerShdw>
                </a:effectLst>
                <a:latin typeface="仿宋" pitchFamily="49" charset="-122"/>
                <a:ea typeface="仿宋" pitchFamily="49" charset="-122"/>
              </a:rPr>
              <a:t>行業工會共收到各企業職工申報的項目</a:t>
            </a:r>
            <a:r>
              <a:rPr lang="en-US" altLang="zh-TW" sz="1600" b="1" dirty="0">
                <a:effectLst>
                  <a:outerShdw blurRad="38100" dist="38100" dir="2700000" algn="tl">
                    <a:srgbClr val="000000">
                      <a:alpha val="43137"/>
                    </a:srgbClr>
                  </a:outerShdw>
                </a:effectLst>
                <a:latin typeface="仿宋" pitchFamily="49" charset="-122"/>
                <a:ea typeface="仿宋" pitchFamily="49" charset="-122"/>
              </a:rPr>
              <a:t>86</a:t>
            </a:r>
            <a:r>
              <a:rPr lang="zh-TW" altLang="en-US" sz="1600" b="1" dirty="0">
                <a:effectLst>
                  <a:outerShdw blurRad="38100" dist="38100" dir="2700000" algn="tl">
                    <a:srgbClr val="000000">
                      <a:alpha val="43137"/>
                    </a:srgbClr>
                  </a:outerShdw>
                </a:effectLst>
                <a:latin typeface="仿宋" pitchFamily="49" charset="-122"/>
                <a:ea typeface="仿宋" pitchFamily="49" charset="-122"/>
              </a:rPr>
              <a:t>項，都是在生產實踐中員工為解決實際問題、優化生產流程和改進生產工藝不斷探索嘗試而形成的點滴教育課程和小改小革發明創造，且實用性更強，成果轉化更有效。陽光能源職工張砥梁自制的</a:t>
            </a:r>
            <a:r>
              <a:rPr lang="en-US" altLang="zh-TW" sz="1600" b="1" dirty="0">
                <a:effectLst>
                  <a:outerShdw blurRad="38100" dist="38100" dir="2700000" algn="tl">
                    <a:srgbClr val="000000">
                      <a:alpha val="43137"/>
                    </a:srgbClr>
                  </a:outerShdw>
                </a:effectLst>
                <a:latin typeface="仿宋" pitchFamily="49" charset="-122"/>
                <a:ea typeface="仿宋" pitchFamily="49" charset="-122"/>
              </a:rPr>
              <a:t>EVA</a:t>
            </a:r>
            <a:r>
              <a:rPr lang="zh-TW" altLang="en-US" sz="1600" b="1" dirty="0">
                <a:effectLst>
                  <a:outerShdw blurRad="38100" dist="38100" dir="2700000" algn="tl">
                    <a:srgbClr val="000000">
                      <a:alpha val="43137"/>
                    </a:srgbClr>
                  </a:outerShdw>
                </a:effectLst>
                <a:latin typeface="仿宋" pitchFamily="49" charset="-122"/>
                <a:ea typeface="仿宋" pitchFamily="49" charset="-122"/>
              </a:rPr>
              <a:t>三模板自動鋪設機，不僅為企業節約成本</a:t>
            </a:r>
            <a:r>
              <a:rPr lang="en-US" altLang="zh-TW" sz="1600" b="1" dirty="0">
                <a:effectLst>
                  <a:outerShdw blurRad="38100" dist="38100" dir="2700000" algn="tl">
                    <a:srgbClr val="000000">
                      <a:alpha val="43137"/>
                    </a:srgbClr>
                  </a:outerShdw>
                </a:effectLst>
                <a:latin typeface="仿宋" pitchFamily="49" charset="-122"/>
                <a:ea typeface="仿宋" pitchFamily="49" charset="-122"/>
              </a:rPr>
              <a:t>60</a:t>
            </a:r>
            <a:r>
              <a:rPr lang="zh-TW" altLang="en-US" sz="1600" b="1" dirty="0">
                <a:effectLst>
                  <a:outerShdw blurRad="38100" dist="38100" dir="2700000" algn="tl">
                    <a:srgbClr val="000000">
                      <a:alpha val="43137"/>
                    </a:srgbClr>
                  </a:outerShdw>
                </a:effectLst>
                <a:latin typeface="仿宋" pitchFamily="49" charset="-122"/>
                <a:ea typeface="仿宋" pitchFamily="49" charset="-122"/>
              </a:rPr>
              <a:t>萬元</a:t>
            </a:r>
            <a:r>
              <a:rPr lang="en-US" altLang="zh-TW" sz="1600" b="1" dirty="0">
                <a:effectLst>
                  <a:outerShdw blurRad="38100" dist="38100" dir="2700000" algn="tl">
                    <a:srgbClr val="000000">
                      <a:alpha val="43137"/>
                    </a:srgbClr>
                  </a:outerShdw>
                </a:effectLst>
                <a:latin typeface="仿宋" pitchFamily="49" charset="-122"/>
                <a:ea typeface="仿宋" pitchFamily="49" charset="-122"/>
              </a:rPr>
              <a:t>,</a:t>
            </a:r>
            <a:r>
              <a:rPr lang="zh-TW" altLang="en-US" sz="1600" b="1" dirty="0">
                <a:effectLst>
                  <a:outerShdw blurRad="38100" dist="38100" dir="2700000" algn="tl">
                    <a:srgbClr val="000000">
                      <a:alpha val="43137"/>
                    </a:srgbClr>
                  </a:outerShdw>
                </a:effectLst>
                <a:latin typeface="仿宋" pitchFamily="49" charset="-122"/>
                <a:ea typeface="仿宋" pitchFamily="49" charset="-122"/>
              </a:rPr>
              <a:t>更在功能上遠遠優化於原有市場購置的設備。</a:t>
            </a:r>
            <a:r>
              <a:rPr lang="zh-TW" altLang="en-US" sz="1600" b="1" dirty="0">
                <a:solidFill>
                  <a:srgbClr val="0070C0"/>
                </a:solidFill>
                <a:effectLst>
                  <a:outerShdw blurRad="38100" dist="38100" dir="2700000" algn="tl">
                    <a:srgbClr val="000000">
                      <a:alpha val="43137"/>
                    </a:srgbClr>
                  </a:outerShdw>
                </a:effectLst>
                <a:latin typeface="仿宋" pitchFamily="49" charset="-122"/>
                <a:ea typeface="仿宋" pitchFamily="49" charset="-122"/>
              </a:rPr>
              <a:t>三是評比程序更規範。</a:t>
            </a:r>
            <a:r>
              <a:rPr lang="zh-TW" altLang="en-US" sz="1600" b="1" dirty="0">
                <a:effectLst>
                  <a:outerShdw blurRad="38100" dist="38100" dir="2700000" algn="tl">
                    <a:srgbClr val="000000">
                      <a:alpha val="43137"/>
                    </a:srgbClr>
                  </a:outerShdw>
                </a:effectLst>
                <a:latin typeface="仿宋" pitchFamily="49" charset="-122"/>
                <a:ea typeface="仿宋" pitchFamily="49" charset="-122"/>
              </a:rPr>
              <a:t>今年，行業工會抽調各參賽企業的主管維修、技術、研發等專業人員組成評審小組，深入企業壹線觀看項目演示、聽取領銜人講解、提問答辯，並當場打分，特別是對於創新改進不夠優化的項目，評審組現場提出可行性改進意見。</a:t>
            </a:r>
            <a:r>
              <a:rPr lang="zh-TW" altLang="en-US" sz="1600" b="1" dirty="0">
                <a:solidFill>
                  <a:srgbClr val="0070C0"/>
                </a:solidFill>
                <a:effectLst>
                  <a:outerShdw blurRad="38100" dist="38100" dir="2700000" algn="tl">
                    <a:srgbClr val="000000">
                      <a:alpha val="43137"/>
                    </a:srgbClr>
                  </a:outerShdw>
                </a:effectLst>
                <a:latin typeface="仿宋" pitchFamily="49" charset="-122"/>
                <a:ea typeface="仿宋" pitchFamily="49" charset="-122"/>
              </a:rPr>
              <a:t>四是成果轉化多。</a:t>
            </a:r>
            <a:r>
              <a:rPr lang="zh-TW" altLang="en-US" sz="1600" b="1" dirty="0">
                <a:effectLst>
                  <a:outerShdw blurRad="38100" dist="38100" dir="2700000" algn="tl">
                    <a:srgbClr val="000000">
                      <a:alpha val="43137"/>
                    </a:srgbClr>
                  </a:outerShdw>
                </a:effectLst>
                <a:latin typeface="仿宋" pitchFamily="49" charset="-122"/>
                <a:ea typeface="仿宋" pitchFamily="49" charset="-122"/>
              </a:rPr>
              <a:t>此次活動申報的項目在質量改善、</a:t>
            </a:r>
            <a:endParaRPr lang="zh-TW" altLang="en-US" sz="1600" b="1" dirty="0">
              <a:effectLst>
                <a:outerShdw blurRad="38100" dist="38100" dir="2700000" algn="tl">
                  <a:srgbClr val="000000">
                    <a:alpha val="43137"/>
                  </a:srgbClr>
                </a:outerShdw>
              </a:effectLst>
              <a:latin typeface="仿宋" pitchFamily="49" charset="-122"/>
              <a:ea typeface="仿宋" pitchFamily="49" charset="-122"/>
            </a:endParaRPr>
          </a:p>
        </p:txBody>
      </p:sp>
    </p:spTree>
    <p:extLst>
      <p:ext uri="{BB962C8B-B14F-4D97-AF65-F5344CB8AC3E}">
        <p14:creationId xmlns:p14="http://schemas.microsoft.com/office/powerpoint/2010/main" val="3816833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矩形 2"/>
          <p:cNvSpPr/>
          <p:nvPr/>
        </p:nvSpPr>
        <p:spPr>
          <a:xfrm>
            <a:off x="613098" y="411510"/>
            <a:ext cx="7959724" cy="988732"/>
          </a:xfrm>
          <a:prstGeom prst="rect">
            <a:avLst/>
          </a:prstGeom>
        </p:spPr>
        <p:txBody>
          <a:bodyPr wrap="square">
            <a:spAutoFit/>
          </a:bodyPr>
          <a:lstStyle/>
          <a:p>
            <a:pPr>
              <a:lnSpc>
                <a:spcPct val="200000"/>
              </a:lnSpc>
            </a:pPr>
            <a:r>
              <a:rPr lang="zh-TW" altLang="en-US" sz="1600" b="1" dirty="0">
                <a:effectLst>
                  <a:outerShdw blurRad="38100" dist="38100" dir="2700000" algn="tl">
                    <a:srgbClr val="000000">
                      <a:alpha val="43137"/>
                    </a:srgbClr>
                  </a:outerShdw>
                </a:effectLst>
                <a:latin typeface="仿宋" pitchFamily="49" charset="-122"/>
                <a:ea typeface="仿宋" pitchFamily="49" charset="-122"/>
              </a:rPr>
              <a:t>成本降低、效率提升等方面都體現出容易推廣、資源共享的突出特點，為各企業總計節約成本</a:t>
            </a:r>
            <a:r>
              <a:rPr lang="en-US" altLang="zh-TW" sz="1600" b="1" dirty="0">
                <a:effectLst>
                  <a:outerShdw blurRad="38100" dist="38100" dir="2700000" algn="tl">
                    <a:srgbClr val="000000">
                      <a:alpha val="43137"/>
                    </a:srgbClr>
                  </a:outerShdw>
                </a:effectLst>
                <a:latin typeface="仿宋" pitchFamily="49" charset="-122"/>
                <a:ea typeface="仿宋" pitchFamily="49" charset="-122"/>
              </a:rPr>
              <a:t>315.5</a:t>
            </a:r>
            <a:r>
              <a:rPr lang="zh-TW" altLang="en-US" sz="1600" b="1" dirty="0">
                <a:effectLst>
                  <a:outerShdw blurRad="38100" dist="38100" dir="2700000" algn="tl">
                    <a:srgbClr val="000000">
                      <a:alpha val="43137"/>
                    </a:srgbClr>
                  </a:outerShdw>
                </a:effectLst>
                <a:latin typeface="仿宋" pitchFamily="49" charset="-122"/>
                <a:ea typeface="仿宋" pitchFamily="49" charset="-122"/>
              </a:rPr>
              <a:t>萬元，直接間接創造經濟效益</a:t>
            </a:r>
            <a:r>
              <a:rPr lang="en-US" altLang="zh-TW" sz="1600" b="1" dirty="0">
                <a:effectLst>
                  <a:outerShdw blurRad="38100" dist="38100" dir="2700000" algn="tl">
                    <a:srgbClr val="000000">
                      <a:alpha val="43137"/>
                    </a:srgbClr>
                  </a:outerShdw>
                </a:effectLst>
                <a:latin typeface="仿宋" pitchFamily="49" charset="-122"/>
                <a:ea typeface="仿宋" pitchFamily="49" charset="-122"/>
              </a:rPr>
              <a:t>1870</a:t>
            </a:r>
            <a:r>
              <a:rPr lang="zh-TW" altLang="en-US" sz="1600" b="1" dirty="0">
                <a:effectLst>
                  <a:outerShdw blurRad="38100" dist="38100" dir="2700000" algn="tl">
                    <a:srgbClr val="000000">
                      <a:alpha val="43137"/>
                    </a:srgbClr>
                  </a:outerShdw>
                </a:effectLst>
                <a:latin typeface="仿宋" pitchFamily="49" charset="-122"/>
                <a:ea typeface="仿宋" pitchFamily="49" charset="-122"/>
              </a:rPr>
              <a:t>萬元，提高生產效率</a:t>
            </a:r>
            <a:r>
              <a:rPr lang="en-US" altLang="zh-TW" sz="1600" b="1" dirty="0">
                <a:effectLst>
                  <a:outerShdw blurRad="38100" dist="38100" dir="2700000" algn="tl">
                    <a:srgbClr val="000000">
                      <a:alpha val="43137"/>
                    </a:srgbClr>
                  </a:outerShdw>
                </a:effectLst>
                <a:latin typeface="仿宋" pitchFamily="49" charset="-122"/>
                <a:ea typeface="仿宋" pitchFamily="49" charset="-122"/>
              </a:rPr>
              <a:t>3-6</a:t>
            </a:r>
            <a:r>
              <a:rPr lang="zh-TW" altLang="en-US" sz="1600" b="1" dirty="0">
                <a:effectLst>
                  <a:outerShdw blurRad="38100" dist="38100" dir="2700000" algn="tl">
                    <a:srgbClr val="000000">
                      <a:alpha val="43137"/>
                    </a:srgbClr>
                  </a:outerShdw>
                </a:effectLst>
                <a:latin typeface="仿宋" pitchFamily="49" charset="-122"/>
                <a:ea typeface="仿宋" pitchFamily="49" charset="-122"/>
              </a:rPr>
              <a:t>倍。</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9732" y="1635646"/>
            <a:ext cx="4824536" cy="3069421"/>
          </a:xfrm>
          <a:prstGeom prst="rect">
            <a:avLst/>
          </a:prstGeom>
        </p:spPr>
      </p:pic>
    </p:spTree>
    <p:extLst>
      <p:ext uri="{BB962C8B-B14F-4D97-AF65-F5344CB8AC3E}">
        <p14:creationId xmlns:p14="http://schemas.microsoft.com/office/powerpoint/2010/main" val="2238058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矩形 2"/>
          <p:cNvSpPr/>
          <p:nvPr/>
        </p:nvSpPr>
        <p:spPr>
          <a:xfrm>
            <a:off x="2547059" y="4324836"/>
            <a:ext cx="4108817" cy="369332"/>
          </a:xfrm>
          <a:prstGeom prst="rect">
            <a:avLst/>
          </a:prstGeom>
        </p:spPr>
        <p:txBody>
          <a:bodyPr wrap="none">
            <a:spAutoFit/>
          </a:bodyPr>
          <a:lstStyle/>
          <a:p>
            <a:r>
              <a:rPr lang="zh-TW" alt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中宋" panose="02010600040101010101" pitchFamily="2" charset="-122"/>
                <a:ea typeface="华文中宋" panose="02010600040101010101" pitchFamily="2" charset="-122"/>
              </a:rPr>
              <a:t>光伏行業工會主席孟京紅宣讀表彰決定</a:t>
            </a:r>
            <a:endParaRPr lang="zh-TW" alt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中宋" panose="02010600040101010101" pitchFamily="2" charset="-122"/>
              <a:ea typeface="华文中宋" panose="02010600040101010101" pitchFamily="2"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7421" y="987574"/>
            <a:ext cx="4028092" cy="3096344"/>
          </a:xfrm>
          <a:prstGeom prst="rect">
            <a:avLst/>
          </a:prstGeom>
        </p:spPr>
      </p:pic>
    </p:spTree>
    <p:extLst>
      <p:ext uri="{BB962C8B-B14F-4D97-AF65-F5344CB8AC3E}">
        <p14:creationId xmlns:p14="http://schemas.microsoft.com/office/powerpoint/2010/main" val="2889031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48588" name="矩形 3"/>
          <p:cNvSpPr>
            <a:spLocks noChangeArrowheads="1"/>
          </p:cNvSpPr>
          <p:nvPr/>
        </p:nvSpPr>
        <p:spPr bwMode="auto">
          <a:xfrm>
            <a:off x="303213" y="736600"/>
            <a:ext cx="8605837" cy="510540"/>
          </a:xfrm>
          <a:prstGeom prst="rect">
            <a:avLst/>
          </a:prstGeom>
          <a:noFill/>
          <a:ln>
            <a:noFill/>
          </a:ln>
        </p:spPr>
        <p:txBody>
          <a:bodyPr>
            <a:spAutoFit/>
          </a:bodyPr>
          <a:lstStyle/>
          <a:p>
            <a:pPr>
              <a:lnSpc>
                <a:spcPct val="175000"/>
              </a:lnSpc>
            </a:pPr>
            <a:r>
              <a:rPr lang="en-US" altLang="zh-CN" sz="1600" b="1" dirty="0">
                <a:latin typeface="仿宋_GB2312" pitchFamily="49" charset="-122"/>
                <a:ea typeface="仿宋_GB2312" pitchFamily="49" charset="-122"/>
              </a:rPr>
              <a:t>    </a:t>
            </a:r>
            <a:endParaRPr lang="zh-CN" altLang="zh-CN" sz="1600" b="1" dirty="0">
              <a:latin typeface="仿宋_GB2312" pitchFamily="49" charset="-122"/>
              <a:ea typeface="仿宋_GB2312" pitchFamily="49" charset="-122"/>
            </a:endParaRPr>
          </a:p>
        </p:txBody>
      </p:sp>
      <p:sp>
        <p:nvSpPr>
          <p:cNvPr id="2" name="矩形 1"/>
          <p:cNvSpPr/>
          <p:nvPr/>
        </p:nvSpPr>
        <p:spPr>
          <a:xfrm>
            <a:off x="2667138" y="4244320"/>
            <a:ext cx="3877985" cy="369332"/>
          </a:xfrm>
          <a:prstGeom prst="rect">
            <a:avLst/>
          </a:prstGeom>
        </p:spPr>
        <p:txBody>
          <a:bodyPr wrap="none">
            <a:spAutoFit/>
          </a:bodyPr>
          <a:lstStyle/>
          <a:p>
            <a:r>
              <a:rPr lang="zh-TW" alt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中宋" panose="02010600040101010101" pitchFamily="2" charset="-122"/>
                <a:ea typeface="华文中宋" panose="02010600040101010101" pitchFamily="2" charset="-122"/>
              </a:rPr>
              <a:t>錦州市總工會副主席孟軍做重要講話</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007" y="991870"/>
            <a:ext cx="3877985" cy="3077381"/>
          </a:xfrm>
          <a:prstGeom prst="rect">
            <a:avLst/>
          </a:prstGeom>
        </p:spPr>
      </p:pic>
    </p:spTree>
    <p:extLst>
      <p:ext uri="{BB962C8B-B14F-4D97-AF65-F5344CB8AC3E}">
        <p14:creationId xmlns:p14="http://schemas.microsoft.com/office/powerpoint/2010/main" val="35028349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71*i*2"/>
  <p:tag name="KSO_WM_UNIT_TEMPLATE_CATEGORY" val="custom"/>
  <p:tag name="KSO_WM_UNIT_TEMPLATE_INDEX" val="55"/>
</p:tagLst>
</file>

<file path=ppt/theme/theme1.xml><?xml version="1.0" encoding="utf-8"?>
<a:theme xmlns:a="http://schemas.openxmlformats.org/drawingml/2006/main" name="电子报第三十九期">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默认设计模板_2">
  <a:themeElements>
    <a:clrScheme name="自定义 28">
      <a:dk1>
        <a:srgbClr val="FF425D"/>
      </a:dk1>
      <a:lt1>
        <a:srgbClr val="FFFFFF"/>
      </a:lt1>
      <a:dk2>
        <a:srgbClr val="FF0000"/>
      </a:dk2>
      <a:lt2>
        <a:srgbClr val="808080"/>
      </a:lt2>
      <a:accent1>
        <a:srgbClr val="5CA7BA"/>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itchFamily="34" charset="0"/>
          <a:buNone/>
          <a:defRPr kumimoji="0" lang="zh-CN" altLang="zh-CN" sz="1800" b="0" i="0" u="none" strike="noStrike" cap="none" normalizeH="0" baseline="0" smtClean="0">
            <a:ln>
              <a:noFill/>
            </a:ln>
            <a:solidFill>
              <a:schemeClr val="tx1"/>
            </a:solidFill>
            <a:effectLst/>
            <a:latin typeface="Arial" pitchFamily="34" charset="0"/>
            <a:ea typeface="黑体"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itchFamily="34" charset="0"/>
          <a:buNone/>
          <a:defRPr kumimoji="0" lang="zh-CN" altLang="zh-CN" sz="1800" b="0" i="0" u="none" strike="noStrike" cap="none" normalizeH="0" baseline="0" smtClean="0">
            <a:ln>
              <a:noFill/>
            </a:ln>
            <a:solidFill>
              <a:schemeClr val="tx1"/>
            </a:solidFill>
            <a:effectLst/>
            <a:latin typeface="Arial" pitchFamily="34" charset="0"/>
            <a:ea typeface="黑体" pitchFamily="49" charset="-122"/>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电子报第三十九期</Template>
  <TotalTime>5</TotalTime>
  <Words>928</Words>
  <Application>Microsoft Office PowerPoint</Application>
  <PresentationFormat>全屏显示(16:9)</PresentationFormat>
  <Paragraphs>23</Paragraphs>
  <Slides>14</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14</vt:i4>
      </vt:variant>
    </vt:vector>
  </HeadingPairs>
  <TitlesOfParts>
    <vt:vector size="26" baseType="lpstr">
      <vt:lpstr>Arial</vt:lpstr>
      <vt:lpstr>宋体</vt:lpstr>
      <vt:lpstr>华文中宋</vt:lpstr>
      <vt:lpstr>Calibri</vt:lpstr>
      <vt:lpstr>华文行楷</vt:lpstr>
      <vt:lpstr>Adobe 繁黑體 Std B</vt:lpstr>
      <vt:lpstr>仿宋_GB2312</vt:lpstr>
      <vt:lpstr>黑体</vt:lpstr>
      <vt:lpstr>微软雅黑</vt:lpstr>
      <vt:lpstr>仿宋</vt:lpstr>
      <vt:lpstr>电子报第三十九期</vt:lpstr>
      <vt:lpstr>默认设计模板_2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User</cp:lastModifiedBy>
  <cp:revision>1</cp:revision>
  <dcterms:created xsi:type="dcterms:W3CDTF">2020-11-26T02:11:02Z</dcterms:created>
  <dcterms:modified xsi:type="dcterms:W3CDTF">2020-11-26T02:16:17Z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